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2.xml" ContentType="application/vnd.openxmlformats-officedocument.them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3.xml" ContentType="application/vnd.openxmlformats-officedocument.them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theme/theme4.xml" ContentType="application/vnd.openxmlformats-officedocument.them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tags/tag121.xml" ContentType="application/vnd.openxmlformats-officedocument.presentationml.tags+xml"/>
  <Override PartName="/ppt/notesSlides/notesSlide1.xml" ContentType="application/vnd.openxmlformats-officedocument.presentationml.notesSlide+xml"/>
  <Override PartName="/ppt/tags/tag122.xml" ContentType="application/vnd.openxmlformats-officedocument.presentationml.tags+xml"/>
  <Override PartName="/ppt/notesSlides/notesSlide2.xml" ContentType="application/vnd.openxmlformats-officedocument.presentationml.notesSlide+xml"/>
  <Override PartName="/ppt/tags/tag123.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5117" r:id="rId1"/>
    <p:sldMasterId id="2147485187" r:id="rId2"/>
    <p:sldMasterId id="2147485257" r:id="rId3"/>
    <p:sldMasterId id="2147485327" r:id="rId4"/>
  </p:sldMasterIdLst>
  <p:notesMasterIdLst>
    <p:notesMasterId r:id="rId8"/>
  </p:notesMasterIdLst>
  <p:handoutMasterIdLst>
    <p:handoutMasterId r:id="rId9"/>
  </p:handoutMasterIdLst>
  <p:sldIdLst>
    <p:sldId id="2146847260" r:id="rId5"/>
    <p:sldId id="2146847267" r:id="rId6"/>
    <p:sldId id="2146847268" r:id="rId7"/>
  </p:sldIdLst>
  <p:sldSz cx="12192000" cy="6858000"/>
  <p:notesSz cx="6950075" cy="9236075"/>
  <p:custShowLst>
    <p:custShow name="Format Guide Workshop" id="0">
      <p:sldLst/>
    </p:custShow>
  </p:custShowLst>
  <p:custDataLst>
    <p:tags r:id="rId1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1" id="{DEE280DE-E799-4753-9615-61FC5BA116BE}">
          <p14:sldIdLst>
            <p14:sldId id="2146847260"/>
            <p14:sldId id="2146847267"/>
            <p14:sldId id="2146847268"/>
          </p14:sldIdLst>
        </p14:section>
      </p14:sectionLst>
    </p:ext>
    <p:ext uri="{EFAFB233-063F-42B5-8137-9DF3F51BA10A}">
      <p15:sldGuideLst xmlns:p15="http://schemas.microsoft.com/office/powerpoint/2012/main" xmlns="">
        <p15:guide id="1" orient="horz" pos="2160" userDrawn="1">
          <p15:clr>
            <a:srgbClr val="A4A3A4"/>
          </p15:clr>
        </p15:guide>
        <p15:guide id="2" pos="3816"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A6B6A"/>
    <a:srgbClr val="818787"/>
    <a:srgbClr val="676067"/>
    <a:srgbClr val="AA8A90"/>
    <a:srgbClr val="9D9A9C"/>
    <a:srgbClr val="292929"/>
    <a:srgbClr val="575757"/>
    <a:srgbClr val="6E6F73"/>
    <a:srgbClr val="9A9A9A"/>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232" autoAdjust="0"/>
    <p:restoredTop sz="82517" autoAdjust="0"/>
  </p:normalViewPr>
  <p:slideViewPr>
    <p:cSldViewPr snapToGrid="0">
      <p:cViewPr varScale="1">
        <p:scale>
          <a:sx n="59" d="100"/>
          <a:sy n="59" d="100"/>
        </p:scale>
        <p:origin x="-882" y="-84"/>
      </p:cViewPr>
      <p:guideLst>
        <p:guide orient="horz" pos="2160"/>
        <p:guide pos="3816"/>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p:cViewPr>
        <p:scale>
          <a:sx n="75" d="100"/>
          <a:sy n="75" d="100"/>
        </p:scale>
        <p:origin x="2574" y="444"/>
      </p:cViewPr>
      <p:guideLst/>
    </p:cSldViewPr>
  </p:notesViewPr>
  <p:gridSpacing cx="39601" cy="39601"/>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tags" Target="tags/tag1.xml"/><Relationship Id="rId4" Type="http://schemas.openxmlformats.org/officeDocument/2006/relationships/slideMaster" Target="slideMasters/slideMaster4.xml"/><Relationship Id="rId9" Type="http://schemas.openxmlformats.org/officeDocument/2006/relationships/handoutMaster" Target="handoutMasters/handoutMaster1.xml"/><Relationship Id="rId1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3"/>
            <a:ext cx="3011699" cy="463408"/>
          </a:xfrm>
          <a:prstGeom prst="rect">
            <a:avLst/>
          </a:prstGeom>
        </p:spPr>
        <p:txBody>
          <a:bodyPr vert="horz" lIns="92492" tIns="46246" rIns="92492" bIns="46246" rtlCol="0"/>
          <a:lstStyle>
            <a:lvl1pPr algn="l">
              <a:defRPr sz="1200"/>
            </a:lvl1pPr>
          </a:lstStyle>
          <a:p>
            <a:endParaRPr lang="en-US" sz="800" dirty="0"/>
          </a:p>
        </p:txBody>
      </p:sp>
      <p:sp>
        <p:nvSpPr>
          <p:cNvPr id="3" name="Date Placeholder 2"/>
          <p:cNvSpPr>
            <a:spLocks noGrp="1"/>
          </p:cNvSpPr>
          <p:nvPr>
            <p:ph type="dt" sz="quarter" idx="1"/>
          </p:nvPr>
        </p:nvSpPr>
        <p:spPr>
          <a:xfrm>
            <a:off x="3936770" y="3"/>
            <a:ext cx="3011699" cy="463408"/>
          </a:xfrm>
          <a:prstGeom prst="rect">
            <a:avLst/>
          </a:prstGeom>
        </p:spPr>
        <p:txBody>
          <a:bodyPr vert="horz" lIns="92492" tIns="46246" rIns="92492" bIns="46246" rtlCol="0"/>
          <a:lstStyle>
            <a:lvl1pPr algn="r">
              <a:defRPr sz="1200"/>
            </a:lvl1pPr>
          </a:lstStyle>
          <a:p>
            <a:fld id="{57691E93-EF64-46CC-85E2-BBB5BEDB9501}" type="datetimeFigureOut">
              <a:rPr lang="en-US" sz="800"/>
              <a:t>1/20/2024</a:t>
            </a:fld>
            <a:endParaRPr lang="en-US" sz="800" dirty="0"/>
          </a:p>
        </p:txBody>
      </p:sp>
      <p:sp>
        <p:nvSpPr>
          <p:cNvPr id="4" name="Footer Placeholder 3"/>
          <p:cNvSpPr>
            <a:spLocks noGrp="1"/>
          </p:cNvSpPr>
          <p:nvPr>
            <p:ph type="ftr" sz="quarter" idx="2"/>
          </p:nvPr>
        </p:nvSpPr>
        <p:spPr>
          <a:xfrm>
            <a:off x="2" y="8772671"/>
            <a:ext cx="3011699" cy="463407"/>
          </a:xfrm>
          <a:prstGeom prst="rect">
            <a:avLst/>
          </a:prstGeom>
        </p:spPr>
        <p:txBody>
          <a:bodyPr vert="horz" lIns="92492" tIns="46246" rIns="92492" bIns="46246" rtlCol="0" anchor="b"/>
          <a:lstStyle>
            <a:lvl1pPr algn="l">
              <a:defRPr sz="1200"/>
            </a:lvl1pPr>
          </a:lstStyle>
          <a:p>
            <a:endParaRPr lang="en-US" sz="800" dirty="0"/>
          </a:p>
        </p:txBody>
      </p:sp>
      <p:sp>
        <p:nvSpPr>
          <p:cNvPr id="5" name="Slide Number Placeholder 4"/>
          <p:cNvSpPr>
            <a:spLocks noGrp="1"/>
          </p:cNvSpPr>
          <p:nvPr>
            <p:ph type="sldNum" sz="quarter" idx="3"/>
          </p:nvPr>
        </p:nvSpPr>
        <p:spPr>
          <a:xfrm>
            <a:off x="3936770" y="8772671"/>
            <a:ext cx="3011699" cy="463407"/>
          </a:xfrm>
          <a:prstGeom prst="rect">
            <a:avLst/>
          </a:prstGeom>
        </p:spPr>
        <p:txBody>
          <a:bodyPr vert="horz" lIns="92492" tIns="46246" rIns="92492" bIns="46246" rtlCol="0" anchor="b"/>
          <a:lstStyle>
            <a:lvl1pPr algn="r">
              <a:defRPr sz="1200"/>
            </a:lvl1pPr>
          </a:lstStyle>
          <a:p>
            <a:fld id="{3DCECA85-2A7A-423F-89EA-6868CB52DF19}" type="slidenum">
              <a:rPr lang="en-US" sz="800"/>
              <a:t>‹#›</a:t>
            </a:fld>
            <a:endParaRPr lang="en-US" sz="800" dirty="0"/>
          </a:p>
        </p:txBody>
      </p:sp>
    </p:spTree>
    <p:extLst>
      <p:ext uri="{BB962C8B-B14F-4D97-AF65-F5344CB8AC3E}">
        <p14:creationId xmlns:p14="http://schemas.microsoft.com/office/powerpoint/2010/main" val="17093775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5" name="Rectangle 54"/>
          <p:cNvSpPr/>
          <p:nvPr/>
        </p:nvSpPr>
        <p:spPr>
          <a:xfrm>
            <a:off x="0" y="4410720"/>
            <a:ext cx="6948467" cy="48253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2492" tIns="46246" rIns="92492" bIns="46246" rtlCol="0" anchor="ctr"/>
          <a:lstStyle/>
          <a:p>
            <a:pPr algn="ctr"/>
            <a:endParaRPr lang="en-US" dirty="0"/>
          </a:p>
        </p:txBody>
      </p:sp>
      <p:sp>
        <p:nvSpPr>
          <p:cNvPr id="2" name="Header Placeholder 1"/>
          <p:cNvSpPr>
            <a:spLocks noGrp="1"/>
          </p:cNvSpPr>
          <p:nvPr>
            <p:ph type="hdr" sz="quarter"/>
          </p:nvPr>
        </p:nvSpPr>
        <p:spPr>
          <a:xfrm>
            <a:off x="82427" y="3"/>
            <a:ext cx="2929274" cy="463408"/>
          </a:xfrm>
          <a:prstGeom prst="rect">
            <a:avLst/>
          </a:prstGeom>
        </p:spPr>
        <p:txBody>
          <a:bodyPr vert="horz" lIns="92492" tIns="46246" rIns="92492" bIns="46246" rtlCol="0"/>
          <a:lstStyle>
            <a:lvl1pPr algn="l">
              <a:defRPr sz="1400"/>
            </a:lvl1pPr>
          </a:lstStyle>
          <a:p>
            <a:endParaRPr lang="en-US" dirty="0"/>
          </a:p>
        </p:txBody>
      </p:sp>
      <p:sp>
        <p:nvSpPr>
          <p:cNvPr id="4" name="Slide Image Placeholder 3"/>
          <p:cNvSpPr>
            <a:spLocks noGrp="1" noRot="1" noChangeAspect="1"/>
          </p:cNvSpPr>
          <p:nvPr>
            <p:ph type="sldImg" idx="2"/>
          </p:nvPr>
        </p:nvSpPr>
        <p:spPr>
          <a:xfrm>
            <a:off x="156103" y="575009"/>
            <a:ext cx="6620256" cy="3724113"/>
          </a:xfrm>
          <a:prstGeom prst="rect">
            <a:avLst/>
          </a:prstGeom>
          <a:noFill/>
          <a:ln w="9525">
            <a:solidFill>
              <a:schemeClr val="bg2"/>
            </a:solidFill>
          </a:ln>
        </p:spPr>
        <p:txBody>
          <a:bodyPr vert="horz" lIns="92492" tIns="46246" rIns="92492" bIns="46246" rtlCol="0" anchor="ctr"/>
          <a:lstStyle/>
          <a:p>
            <a:endParaRPr lang="en-US" dirty="0"/>
          </a:p>
        </p:txBody>
      </p:sp>
      <p:sp>
        <p:nvSpPr>
          <p:cNvPr id="6" name="Footer Placeholder 5"/>
          <p:cNvSpPr>
            <a:spLocks noGrp="1"/>
          </p:cNvSpPr>
          <p:nvPr>
            <p:ph type="ftr" sz="quarter" idx="4"/>
          </p:nvPr>
        </p:nvSpPr>
        <p:spPr>
          <a:xfrm>
            <a:off x="82427" y="8744096"/>
            <a:ext cx="2929274" cy="463407"/>
          </a:xfrm>
          <a:prstGeom prst="rect">
            <a:avLst/>
          </a:prstGeom>
        </p:spPr>
        <p:txBody>
          <a:bodyPr vert="horz" lIns="92492" tIns="46246" rIns="92492" bIns="46246" rtlCol="0" anchor="b"/>
          <a:lstStyle>
            <a:lvl1pPr algn="l">
              <a:defRPr sz="1400"/>
            </a:lvl1pPr>
          </a:lstStyle>
          <a:p>
            <a:endParaRPr lang="en-US" dirty="0"/>
          </a:p>
        </p:txBody>
      </p:sp>
      <p:sp>
        <p:nvSpPr>
          <p:cNvPr id="7" name="Slide Number Placeholder 6"/>
          <p:cNvSpPr>
            <a:spLocks noGrp="1"/>
          </p:cNvSpPr>
          <p:nvPr>
            <p:ph type="sldNum" sz="quarter" idx="5"/>
          </p:nvPr>
        </p:nvSpPr>
        <p:spPr>
          <a:xfrm>
            <a:off x="3936770" y="8744096"/>
            <a:ext cx="2919957" cy="463407"/>
          </a:xfrm>
          <a:prstGeom prst="rect">
            <a:avLst/>
          </a:prstGeom>
        </p:spPr>
        <p:txBody>
          <a:bodyPr vert="horz" lIns="92492" tIns="46246" rIns="92492" bIns="46246" rtlCol="0" anchor="b"/>
          <a:lstStyle>
            <a:lvl1pPr algn="r">
              <a:defRPr sz="1400"/>
            </a:lvl1pPr>
          </a:lstStyle>
          <a:p>
            <a:r>
              <a:rPr lang="en-US" dirty="0"/>
              <a:t>Notes view: </a:t>
            </a:r>
            <a:fld id="{128CEAFE-FA94-43E5-B0FF-D47E1CCDD1B4}" type="slidenum">
              <a:rPr lang="en-US" smtClean="0"/>
              <a:pPr/>
              <a:t>‹#›</a:t>
            </a:fld>
            <a:endParaRPr lang="en-US" dirty="0"/>
          </a:p>
        </p:txBody>
      </p:sp>
      <p:sp>
        <p:nvSpPr>
          <p:cNvPr id="5" name="Notes Placeholder 4"/>
          <p:cNvSpPr>
            <a:spLocks noGrp="1"/>
          </p:cNvSpPr>
          <p:nvPr>
            <p:ph type="body" sz="quarter" idx="3"/>
          </p:nvPr>
        </p:nvSpPr>
        <p:spPr>
          <a:xfrm>
            <a:off x="259519" y="4714653"/>
            <a:ext cx="6413424" cy="3768947"/>
          </a:xfrm>
          <a:prstGeom prst="rect">
            <a:avLst/>
          </a:prstGeom>
        </p:spPr>
        <p:txBody>
          <a:bodyPr vert="horz" lIns="92492" tIns="46246" rIns="92492" bIns="46246"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p:cNvSpPr>
            <a:spLocks noGrp="1"/>
          </p:cNvSpPr>
          <p:nvPr>
            <p:ph type="dt" idx="1"/>
          </p:nvPr>
        </p:nvSpPr>
        <p:spPr>
          <a:xfrm>
            <a:off x="3937000" y="0"/>
            <a:ext cx="3011488" cy="463550"/>
          </a:xfrm>
          <a:prstGeom prst="rect">
            <a:avLst/>
          </a:prstGeom>
        </p:spPr>
        <p:txBody>
          <a:bodyPr vert="horz" lIns="91440" tIns="45720" rIns="91440" bIns="45720" rtlCol="0"/>
          <a:lstStyle>
            <a:lvl1pPr algn="r">
              <a:defRPr sz="1200"/>
            </a:lvl1pPr>
          </a:lstStyle>
          <a:p>
            <a:fld id="{F2C7CF5F-7CF3-4DF3-838A-EE34544862CC}" type="datetimeFigureOut">
              <a:rPr lang="en-US" smtClean="0"/>
              <a:t>1/20/2024</a:t>
            </a:fld>
            <a:endParaRPr lang="en-US"/>
          </a:p>
        </p:txBody>
      </p:sp>
    </p:spTree>
    <p:extLst>
      <p:ext uri="{BB962C8B-B14F-4D97-AF65-F5344CB8AC3E}">
        <p14:creationId xmlns:p14="http://schemas.microsoft.com/office/powerpoint/2010/main" val="4173362221"/>
      </p:ext>
    </p:extLst>
  </p:cSld>
  <p:clrMap bg1="lt1" tx1="dk1" bg2="lt2" tx2="dk2" accent1="accent1" accent2="accent2" accent3="accent3" accent4="accent4" accent5="accent5" accent6="accent6" hlink="hlink" folHlink="folHlink"/>
  <p:notesStyle>
    <a:lvl1pPr marL="0" indent="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1pPr>
    <a:lvl2pPr marL="114300" indent="-11430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2pPr>
    <a:lvl3pPr marL="228600" indent="-114300" algn="l" defTabSz="914400" rtl="0" eaLnBrk="1" latinLnBrk="0" hangingPunct="1">
      <a:spcAft>
        <a:spcPts val="600"/>
      </a:spcAft>
      <a:buClr>
        <a:schemeClr val="tx2"/>
      </a:buClr>
      <a:buFont typeface="Arial" panose="020B0604020202020204" pitchFamily="34" charset="0"/>
      <a:buChar char="•"/>
      <a:defRPr sz="1200" kern="1200">
        <a:solidFill>
          <a:schemeClr val="tx1"/>
        </a:solidFill>
        <a:latin typeface="+mn-lt"/>
        <a:ea typeface="+mn-ea"/>
        <a:cs typeface="+mn-cs"/>
      </a:defRPr>
    </a:lvl3pPr>
    <a:lvl4pPr marL="514350" indent="-114300" algn="l" defTabSz="914400" rtl="0" eaLnBrk="1" latinLnBrk="0" hangingPunct="1">
      <a:spcAft>
        <a:spcPts val="600"/>
      </a:spcAft>
      <a:buFont typeface="Arial" panose="020B0604020202020204" pitchFamily="34" charset="0"/>
      <a:buChar char="•"/>
      <a:defRPr sz="1000" kern="1200">
        <a:solidFill>
          <a:schemeClr val="tx1"/>
        </a:solidFill>
        <a:latin typeface="+mn-lt"/>
        <a:ea typeface="+mn-ea"/>
        <a:cs typeface="+mn-cs"/>
      </a:defRPr>
    </a:lvl4pPr>
    <a:lvl5pPr marL="685800" indent="-114300" algn="l" defTabSz="914400" rtl="0" eaLnBrk="1" latinLnBrk="0" hangingPunct="1">
      <a:spcAft>
        <a:spcPts val="600"/>
      </a:spcAft>
      <a:buClr>
        <a:schemeClr val="tx2"/>
      </a:buClr>
      <a:buFont typeface="Arial" panose="020B0604020202020204" pitchFamily="34" charset="0"/>
      <a:buChar char="•"/>
      <a:defRPr sz="1000" i="1"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xmlns="">
        <p15:guide id="1" orient="horz" pos="2910" userDrawn="1">
          <p15:clr>
            <a:srgbClr val="F26B43"/>
          </p15:clr>
        </p15:guide>
        <p15:guide id="2" pos="2189"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0</a:t>
            </a:fld>
            <a:endParaRPr lang="en-US" dirty="0"/>
          </a:p>
        </p:txBody>
      </p:sp>
    </p:spTree>
    <p:extLst>
      <p:ext uri="{BB962C8B-B14F-4D97-AF65-F5344CB8AC3E}">
        <p14:creationId xmlns:p14="http://schemas.microsoft.com/office/powerpoint/2010/main" val="784814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1</a:t>
            </a:fld>
            <a:endParaRPr lang="en-US" dirty="0"/>
          </a:p>
        </p:txBody>
      </p:sp>
    </p:spTree>
    <p:extLst>
      <p:ext uri="{BB962C8B-B14F-4D97-AF65-F5344CB8AC3E}">
        <p14:creationId xmlns:p14="http://schemas.microsoft.com/office/powerpoint/2010/main" val="1559570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2</a:t>
            </a:fld>
            <a:endParaRPr lang="en-US" dirty="0"/>
          </a:p>
        </p:txBody>
      </p:sp>
    </p:spTree>
    <p:extLst>
      <p:ext uri="{BB962C8B-B14F-4D97-AF65-F5344CB8AC3E}">
        <p14:creationId xmlns:p14="http://schemas.microsoft.com/office/powerpoint/2010/main" val="79467804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4.xml"/><Relationship Id="rId7" Type="http://schemas.openxmlformats.org/officeDocument/2006/relationships/oleObject" Target="../embeddings/oleObject2.bin"/><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slideMaster" Target="../slideMasters/slideMaster1.xml"/><Relationship Id="rId5" Type="http://schemas.openxmlformats.org/officeDocument/2006/relationships/tags" Target="../tags/tag6.xml"/><Relationship Id="rId10" Type="http://schemas.openxmlformats.org/officeDocument/2006/relationships/image" Target="../media/image4.jpg"/><Relationship Id="rId4" Type="http://schemas.openxmlformats.org/officeDocument/2006/relationships/tags" Target="../tags/tag5.xml"/><Relationship Id="rId9"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47.xml"/><Relationship Id="rId7" Type="http://schemas.openxmlformats.org/officeDocument/2006/relationships/oleObject" Target="../embeddings/oleObject27.bin"/><Relationship Id="rId2" Type="http://schemas.openxmlformats.org/officeDocument/2006/relationships/tags" Target="../tags/tag46.xml"/><Relationship Id="rId1" Type="http://schemas.openxmlformats.org/officeDocument/2006/relationships/vmlDrawing" Target="../drawings/vmlDrawing27.vml"/><Relationship Id="rId6" Type="http://schemas.openxmlformats.org/officeDocument/2006/relationships/slideMaster" Target="../slideMasters/slideMaster2.xml"/><Relationship Id="rId5" Type="http://schemas.openxmlformats.org/officeDocument/2006/relationships/tags" Target="../tags/tag49.xml"/><Relationship Id="rId10" Type="http://schemas.openxmlformats.org/officeDocument/2006/relationships/image" Target="../media/image4.jpg"/><Relationship Id="rId4" Type="http://schemas.openxmlformats.org/officeDocument/2006/relationships/tags" Target="../tags/tag48.xml"/><Relationship Id="rId9"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0.xml"/><Relationship Id="rId1" Type="http://schemas.openxmlformats.org/officeDocument/2006/relationships/vmlDrawing" Target="../drawings/vmlDrawing28.vml"/><Relationship Id="rId6" Type="http://schemas.openxmlformats.org/officeDocument/2006/relationships/image" Target="../media/image5.png"/><Relationship Id="rId5" Type="http://schemas.openxmlformats.org/officeDocument/2006/relationships/image" Target="../media/image7.emf"/><Relationship Id="rId4" Type="http://schemas.openxmlformats.org/officeDocument/2006/relationships/oleObject" Target="../embeddings/oleObject28.bin"/></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1.xml"/><Relationship Id="rId1" Type="http://schemas.openxmlformats.org/officeDocument/2006/relationships/vmlDrawing" Target="../drawings/vmlDrawing29.vml"/><Relationship Id="rId6" Type="http://schemas.openxmlformats.org/officeDocument/2006/relationships/image" Target="../media/image9.png"/><Relationship Id="rId5" Type="http://schemas.openxmlformats.org/officeDocument/2006/relationships/image" Target="../media/image2.emf"/><Relationship Id="rId4" Type="http://schemas.openxmlformats.org/officeDocument/2006/relationships/oleObject" Target="../embeddings/oleObject29.bin"/></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53.xml"/><Relationship Id="rId7" Type="http://schemas.openxmlformats.org/officeDocument/2006/relationships/image" Target="../media/image2.emf"/><Relationship Id="rId2" Type="http://schemas.openxmlformats.org/officeDocument/2006/relationships/tags" Target="../tags/tag52.xml"/><Relationship Id="rId1" Type="http://schemas.openxmlformats.org/officeDocument/2006/relationships/vmlDrawing" Target="../drawings/vmlDrawing30.vml"/><Relationship Id="rId6" Type="http://schemas.openxmlformats.org/officeDocument/2006/relationships/oleObject" Target="../embeddings/oleObject30.bin"/><Relationship Id="rId5" Type="http://schemas.openxmlformats.org/officeDocument/2006/relationships/slideMaster" Target="../slideMasters/slideMaster2.xml"/><Relationship Id="rId4" Type="http://schemas.openxmlformats.org/officeDocument/2006/relationships/tags" Target="../tags/tag5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vmlDrawing" Target="../drawings/vmlDrawing31.vml"/><Relationship Id="rId6" Type="http://schemas.openxmlformats.org/officeDocument/2006/relationships/image" Target="../media/image1.emf"/><Relationship Id="rId5" Type="http://schemas.openxmlformats.org/officeDocument/2006/relationships/oleObject" Target="../embeddings/oleObject31.bin"/><Relationship Id="rId4"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7.xml"/><Relationship Id="rId1" Type="http://schemas.openxmlformats.org/officeDocument/2006/relationships/vmlDrawing" Target="../drawings/vmlDrawing32.vml"/><Relationship Id="rId5" Type="http://schemas.openxmlformats.org/officeDocument/2006/relationships/image" Target="../media/image1.emf"/><Relationship Id="rId4" Type="http://schemas.openxmlformats.org/officeDocument/2006/relationships/oleObject" Target="../embeddings/oleObject32.bin"/></Relationships>
</file>

<file path=ppt/slideLayouts/_rels/slideLayout13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8.xml"/><Relationship Id="rId1" Type="http://schemas.openxmlformats.org/officeDocument/2006/relationships/vmlDrawing" Target="../drawings/vmlDrawing33.vml"/><Relationship Id="rId5" Type="http://schemas.openxmlformats.org/officeDocument/2006/relationships/image" Target="../media/image1.emf"/><Relationship Id="rId4" Type="http://schemas.openxmlformats.org/officeDocument/2006/relationships/oleObject" Target="../embeddings/oleObject33.bin"/></Relationships>
</file>

<file path=ppt/slideLayouts/_rels/slideLayout13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9.xml"/><Relationship Id="rId1" Type="http://schemas.openxmlformats.org/officeDocument/2006/relationships/vmlDrawing" Target="../drawings/vmlDrawing34.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34.bin"/></Relationships>
</file>

<file path=ppt/slideLayouts/_rels/slideLayout134.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vmlDrawing" Target="../drawings/vmlDrawing35.vml"/><Relationship Id="rId6" Type="http://schemas.openxmlformats.org/officeDocument/2006/relationships/image" Target="../media/image1.emf"/><Relationship Id="rId5" Type="http://schemas.openxmlformats.org/officeDocument/2006/relationships/oleObject" Target="../embeddings/oleObject35.bin"/><Relationship Id="rId4"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2.xml"/><Relationship Id="rId1" Type="http://schemas.openxmlformats.org/officeDocument/2006/relationships/vmlDrawing" Target="../drawings/vmlDrawing36.vml"/><Relationship Id="rId5" Type="http://schemas.openxmlformats.org/officeDocument/2006/relationships/image" Target="../media/image1.emf"/><Relationship Id="rId4" Type="http://schemas.openxmlformats.org/officeDocument/2006/relationships/oleObject" Target="../embeddings/oleObject36.bin"/></Relationships>
</file>

<file path=ppt/slideLayouts/_rels/slideLayout13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3.xml"/><Relationship Id="rId1" Type="http://schemas.openxmlformats.org/officeDocument/2006/relationships/vmlDrawing" Target="../drawings/vmlDrawing37.vml"/><Relationship Id="rId5" Type="http://schemas.openxmlformats.org/officeDocument/2006/relationships/image" Target="../media/image1.emf"/><Relationship Id="rId4" Type="http://schemas.openxmlformats.org/officeDocument/2006/relationships/oleObject" Target="../embeddings/oleObject37.bin"/></Relationships>
</file>

<file path=ppt/slideLayouts/_rels/slideLayout13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4.xml"/><Relationship Id="rId1" Type="http://schemas.openxmlformats.org/officeDocument/2006/relationships/vmlDrawing" Target="../drawings/vmlDrawing38.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38.bin"/></Relationships>
</file>

<file path=ppt/slideLayouts/_rels/slideLayout13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5.xml"/><Relationship Id="rId1" Type="http://schemas.openxmlformats.org/officeDocument/2006/relationships/vmlDrawing" Target="../drawings/vmlDrawing39.v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39.bin"/></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67.xml"/><Relationship Id="rId4" Type="http://schemas.openxmlformats.org/officeDocument/2006/relationships/image" Target="../media/image4.jpg"/></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3.v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oleObject" Target="../embeddings/oleObject3.bin"/></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68.xml"/><Relationship Id="rId1" Type="http://schemas.openxmlformats.org/officeDocument/2006/relationships/vmlDrawing" Target="../drawings/vmlDrawing41.v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oleObject" Target="../embeddings/oleObject41.bin"/></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69.xml"/><Relationship Id="rId1" Type="http://schemas.openxmlformats.org/officeDocument/2006/relationships/vmlDrawing" Target="../drawings/vmlDrawing42.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42.bin"/></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3" Type="http://schemas.openxmlformats.org/officeDocument/2006/relationships/tags" Target="../tags/tag71.xml"/><Relationship Id="rId7" Type="http://schemas.openxmlformats.org/officeDocument/2006/relationships/image" Target="../media/image4.jpg"/><Relationship Id="rId2" Type="http://schemas.openxmlformats.org/officeDocument/2006/relationships/tags" Target="../tags/tag70.xml"/><Relationship Id="rId1" Type="http://schemas.openxmlformats.org/officeDocument/2006/relationships/vmlDrawing" Target="../drawings/vmlDrawing43.vml"/><Relationship Id="rId6" Type="http://schemas.openxmlformats.org/officeDocument/2006/relationships/image" Target="../media/image2.emf"/><Relationship Id="rId5" Type="http://schemas.openxmlformats.org/officeDocument/2006/relationships/oleObject" Target="../embeddings/oleObject43.bin"/><Relationship Id="rId4"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72.xml"/><Relationship Id="rId4" Type="http://schemas.openxmlformats.org/officeDocument/2006/relationships/image" Target="../media/image4.jp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73.xml"/><Relationship Id="rId1" Type="http://schemas.openxmlformats.org/officeDocument/2006/relationships/vmlDrawing" Target="../drawings/vmlDrawing44.vml"/><Relationship Id="rId6" Type="http://schemas.openxmlformats.org/officeDocument/2006/relationships/image" Target="../media/image5.png"/><Relationship Id="rId5" Type="http://schemas.openxmlformats.org/officeDocument/2006/relationships/image" Target="../media/image7.emf"/><Relationship Id="rId4" Type="http://schemas.openxmlformats.org/officeDocument/2006/relationships/oleObject" Target="../embeddings/oleObject44.bin"/></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74.xml"/><Relationship Id="rId1" Type="http://schemas.openxmlformats.org/officeDocument/2006/relationships/vmlDrawing" Target="../drawings/vmlDrawing45.vml"/><Relationship Id="rId6" Type="http://schemas.openxmlformats.org/officeDocument/2006/relationships/image" Target="../media/image9.png"/><Relationship Id="rId5" Type="http://schemas.openxmlformats.org/officeDocument/2006/relationships/image" Target="../media/image2.emf"/><Relationship Id="rId4" Type="http://schemas.openxmlformats.org/officeDocument/2006/relationships/oleObject" Target="../embeddings/oleObject45.bin"/></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3" Type="http://schemas.openxmlformats.org/officeDocument/2006/relationships/tags" Target="../tags/tag76.xml"/><Relationship Id="rId7" Type="http://schemas.openxmlformats.org/officeDocument/2006/relationships/image" Target="../media/image4.jpg"/><Relationship Id="rId2" Type="http://schemas.openxmlformats.org/officeDocument/2006/relationships/tags" Target="../tags/tag75.xml"/><Relationship Id="rId1" Type="http://schemas.openxmlformats.org/officeDocument/2006/relationships/vmlDrawing" Target="../drawings/vmlDrawing46.vml"/><Relationship Id="rId6" Type="http://schemas.openxmlformats.org/officeDocument/2006/relationships/image" Target="../media/image2.emf"/><Relationship Id="rId5" Type="http://schemas.openxmlformats.org/officeDocument/2006/relationships/oleObject" Target="../embeddings/oleObject46.bin"/><Relationship Id="rId4"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vmlDrawing" Target="../drawings/vmlDrawing47.vml"/><Relationship Id="rId6" Type="http://schemas.openxmlformats.org/officeDocument/2006/relationships/image" Target="../media/image1.emf"/><Relationship Id="rId5" Type="http://schemas.openxmlformats.org/officeDocument/2006/relationships/oleObject" Target="../embeddings/oleObject47.bin"/><Relationship Id="rId4"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79.xml"/><Relationship Id="rId1" Type="http://schemas.openxmlformats.org/officeDocument/2006/relationships/vmlDrawing" Target="../drawings/vmlDrawing48.vml"/><Relationship Id="rId5" Type="http://schemas.openxmlformats.org/officeDocument/2006/relationships/image" Target="../media/image1.emf"/><Relationship Id="rId4" Type="http://schemas.openxmlformats.org/officeDocument/2006/relationships/oleObject" Target="../embeddings/oleObject48.bin"/></Relationships>
</file>

<file path=ppt/slideLayouts/_rels/slideLayout19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0.xml"/><Relationship Id="rId1" Type="http://schemas.openxmlformats.org/officeDocument/2006/relationships/vmlDrawing" Target="../drawings/vmlDrawing49.vml"/><Relationship Id="rId5" Type="http://schemas.openxmlformats.org/officeDocument/2006/relationships/image" Target="../media/image1.emf"/><Relationship Id="rId4" Type="http://schemas.openxmlformats.org/officeDocument/2006/relationships/oleObject" Target="../embeddings/oleObject49.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1.xml"/><Relationship Id="rId1" Type="http://schemas.openxmlformats.org/officeDocument/2006/relationships/vmlDrawing" Target="../drawings/vmlDrawing50.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50.bin"/></Relationships>
</file>

<file path=ppt/slideLayouts/_rels/slideLayout201.xml.rels><?xml version="1.0" encoding="UTF-8" standalone="yes"?>
<Relationships xmlns="http://schemas.openxmlformats.org/package/2006/relationships"><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vmlDrawing" Target="../drawings/vmlDrawing51.vml"/><Relationship Id="rId6" Type="http://schemas.openxmlformats.org/officeDocument/2006/relationships/image" Target="../media/image1.emf"/><Relationship Id="rId5" Type="http://schemas.openxmlformats.org/officeDocument/2006/relationships/oleObject" Target="../embeddings/oleObject51.bin"/><Relationship Id="rId4"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4.xml"/><Relationship Id="rId1" Type="http://schemas.openxmlformats.org/officeDocument/2006/relationships/vmlDrawing" Target="../drawings/vmlDrawing52.vml"/><Relationship Id="rId5" Type="http://schemas.openxmlformats.org/officeDocument/2006/relationships/image" Target="../media/image1.emf"/><Relationship Id="rId4" Type="http://schemas.openxmlformats.org/officeDocument/2006/relationships/oleObject" Target="../embeddings/oleObject52.bin"/></Relationships>
</file>

<file path=ppt/slideLayouts/_rels/slideLayout20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5.xml"/><Relationship Id="rId1" Type="http://schemas.openxmlformats.org/officeDocument/2006/relationships/vmlDrawing" Target="../drawings/vmlDrawing53.vml"/><Relationship Id="rId5" Type="http://schemas.openxmlformats.org/officeDocument/2006/relationships/image" Target="../media/image1.emf"/><Relationship Id="rId4" Type="http://schemas.openxmlformats.org/officeDocument/2006/relationships/oleObject" Target="../embeddings/oleObject53.bin"/></Relationships>
</file>

<file path=ppt/slideLayouts/_rels/slideLayout20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6.xml"/><Relationship Id="rId1" Type="http://schemas.openxmlformats.org/officeDocument/2006/relationships/vmlDrawing" Target="../drawings/vmlDrawing54.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54.bin"/></Relationships>
</file>

<file path=ppt/slideLayouts/_rels/slideLayout20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7.xml"/><Relationship Id="rId1" Type="http://schemas.openxmlformats.org/officeDocument/2006/relationships/vmlDrawing" Target="../drawings/vmlDrawing55.v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55.bin"/></Relationships>
</file>

<file path=ppt/slideLayouts/_rels/slideLayout20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8.xml"/><Relationship Id="rId1" Type="http://schemas.openxmlformats.org/officeDocument/2006/relationships/vmlDrawing" Target="../drawings/vmlDrawing56.vml"/><Relationship Id="rId5" Type="http://schemas.openxmlformats.org/officeDocument/2006/relationships/image" Target="../media/image12.emf"/><Relationship Id="rId4" Type="http://schemas.openxmlformats.org/officeDocument/2006/relationships/oleObject" Target="../embeddings/oleObject56.bin"/></Relationships>
</file>

<file path=ppt/slideLayouts/_rels/slideLayout20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9.xml"/><Relationship Id="rId1" Type="http://schemas.openxmlformats.org/officeDocument/2006/relationships/vmlDrawing" Target="../drawings/vmlDrawing57.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57.bin"/></Relationships>
</file>

<file path=ppt/slideLayouts/_rels/slideLayout20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92.xml"/><Relationship Id="rId7" Type="http://schemas.openxmlformats.org/officeDocument/2006/relationships/image" Target="../media/image2.emf"/><Relationship Id="rId2" Type="http://schemas.openxmlformats.org/officeDocument/2006/relationships/tags" Target="../tags/tag91.xml"/><Relationship Id="rId1" Type="http://schemas.openxmlformats.org/officeDocument/2006/relationships/vmlDrawing" Target="../drawings/vmlDrawing59.vml"/><Relationship Id="rId6" Type="http://schemas.openxmlformats.org/officeDocument/2006/relationships/oleObject" Target="../embeddings/oleObject59.bin"/><Relationship Id="rId5" Type="http://schemas.openxmlformats.org/officeDocument/2006/relationships/slideMaster" Target="../slideMasters/slideMaster4.xml"/><Relationship Id="rId4" Type="http://schemas.openxmlformats.org/officeDocument/2006/relationships/tags" Target="../tags/tag93.xml"/><Relationship Id="rId9" Type="http://schemas.openxmlformats.org/officeDocument/2006/relationships/image" Target="../media/image10.jpg"/></Relationships>
</file>

<file path=ppt/slideLayouts/_rels/slideLayout209.xml.rels><?xml version="1.0" encoding="UTF-8" standalone="yes"?>
<Relationships xmlns="http://schemas.openxmlformats.org/package/2006/relationships"><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vmlDrawing" Target="../drawings/vmlDrawing60.vml"/><Relationship Id="rId6" Type="http://schemas.openxmlformats.org/officeDocument/2006/relationships/image" Target="../media/image2.emf"/><Relationship Id="rId5" Type="http://schemas.openxmlformats.org/officeDocument/2006/relationships/oleObject" Target="../embeddings/oleObject60.bin"/><Relationship Id="rId4"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4.bin"/></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96.xml"/><Relationship Id="rId1" Type="http://schemas.openxmlformats.org/officeDocument/2006/relationships/vmlDrawing" Target="../drawings/vmlDrawing61.v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oleObject" Target="../embeddings/oleObject61.bin"/></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97.xml"/><Relationship Id="rId1" Type="http://schemas.openxmlformats.org/officeDocument/2006/relationships/vmlDrawing" Target="../drawings/vmlDrawing62.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62.bin"/></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99.xml"/><Relationship Id="rId7" Type="http://schemas.openxmlformats.org/officeDocument/2006/relationships/image" Target="../media/image2.emf"/><Relationship Id="rId2" Type="http://schemas.openxmlformats.org/officeDocument/2006/relationships/tags" Target="../tags/tag98.xml"/><Relationship Id="rId1" Type="http://schemas.openxmlformats.org/officeDocument/2006/relationships/vmlDrawing" Target="../drawings/vmlDrawing63.vml"/><Relationship Id="rId6" Type="http://schemas.openxmlformats.org/officeDocument/2006/relationships/oleObject" Target="../embeddings/oleObject63.bin"/><Relationship Id="rId5" Type="http://schemas.openxmlformats.org/officeDocument/2006/relationships/slideMaster" Target="../slideMasters/slideMaster4.xml"/><Relationship Id="rId4" Type="http://schemas.openxmlformats.org/officeDocument/2006/relationships/tags" Target="../tags/tag10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102.xml"/><Relationship Id="rId7" Type="http://schemas.openxmlformats.org/officeDocument/2006/relationships/oleObject" Target="../embeddings/oleObject64.bin"/><Relationship Id="rId2" Type="http://schemas.openxmlformats.org/officeDocument/2006/relationships/tags" Target="../tags/tag101.xml"/><Relationship Id="rId1" Type="http://schemas.openxmlformats.org/officeDocument/2006/relationships/vmlDrawing" Target="../drawings/vmlDrawing64.vml"/><Relationship Id="rId6" Type="http://schemas.openxmlformats.org/officeDocument/2006/relationships/slideMaster" Target="../slideMasters/slideMaster4.xml"/><Relationship Id="rId5" Type="http://schemas.openxmlformats.org/officeDocument/2006/relationships/tags" Target="../tags/tag104.xml"/><Relationship Id="rId10" Type="http://schemas.openxmlformats.org/officeDocument/2006/relationships/image" Target="../media/image4.jpg"/><Relationship Id="rId4" Type="http://schemas.openxmlformats.org/officeDocument/2006/relationships/tags" Target="../tags/tag103.xml"/><Relationship Id="rId9" Type="http://schemas.openxmlformats.org/officeDocument/2006/relationships/image" Target="../media/image3.pn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05.xml"/><Relationship Id="rId1" Type="http://schemas.openxmlformats.org/officeDocument/2006/relationships/vmlDrawing" Target="../drawings/vmlDrawing65.vml"/><Relationship Id="rId6" Type="http://schemas.openxmlformats.org/officeDocument/2006/relationships/image" Target="../media/image5.png"/><Relationship Id="rId5" Type="http://schemas.openxmlformats.org/officeDocument/2006/relationships/image" Target="../media/image7.emf"/><Relationship Id="rId4" Type="http://schemas.openxmlformats.org/officeDocument/2006/relationships/oleObject" Target="../embeddings/oleObject65.bin"/></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06.xml"/><Relationship Id="rId1" Type="http://schemas.openxmlformats.org/officeDocument/2006/relationships/vmlDrawing" Target="../drawings/vmlDrawing66.vml"/><Relationship Id="rId6" Type="http://schemas.openxmlformats.org/officeDocument/2006/relationships/image" Target="../media/image9.png"/><Relationship Id="rId5" Type="http://schemas.openxmlformats.org/officeDocument/2006/relationships/image" Target="../media/image2.emf"/><Relationship Id="rId4" Type="http://schemas.openxmlformats.org/officeDocument/2006/relationships/oleObject" Target="../embeddings/oleObject66.bin"/></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5.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108.xml"/><Relationship Id="rId7" Type="http://schemas.openxmlformats.org/officeDocument/2006/relationships/image" Target="../media/image2.emf"/><Relationship Id="rId2" Type="http://schemas.openxmlformats.org/officeDocument/2006/relationships/tags" Target="../tags/tag107.xml"/><Relationship Id="rId1" Type="http://schemas.openxmlformats.org/officeDocument/2006/relationships/vmlDrawing" Target="../drawings/vmlDrawing67.vml"/><Relationship Id="rId6" Type="http://schemas.openxmlformats.org/officeDocument/2006/relationships/oleObject" Target="../embeddings/oleObject67.bin"/><Relationship Id="rId5" Type="http://schemas.openxmlformats.org/officeDocument/2006/relationships/slideMaster" Target="../slideMasters/slideMaster4.xml"/><Relationship Id="rId4" Type="http://schemas.openxmlformats.org/officeDocument/2006/relationships/tags" Target="../tags/tag10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7.xml.rels><?xml version="1.0" encoding="UTF-8" standalone="yes"?>
<Relationships xmlns="http://schemas.openxmlformats.org/package/2006/relationships"><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vmlDrawing" Target="../drawings/vmlDrawing68.vml"/><Relationship Id="rId6" Type="http://schemas.openxmlformats.org/officeDocument/2006/relationships/image" Target="../media/image1.emf"/><Relationship Id="rId5" Type="http://schemas.openxmlformats.org/officeDocument/2006/relationships/oleObject" Target="../embeddings/oleObject68.bin"/><Relationship Id="rId4" Type="http://schemas.openxmlformats.org/officeDocument/2006/relationships/slideMaster" Target="../slideMasters/slideMaster4.xml"/></Relationships>
</file>

<file path=ppt/slideLayouts/_rels/slideLayout26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12.xml"/><Relationship Id="rId1" Type="http://schemas.openxmlformats.org/officeDocument/2006/relationships/vmlDrawing" Target="../drawings/vmlDrawing69.vml"/><Relationship Id="rId5" Type="http://schemas.openxmlformats.org/officeDocument/2006/relationships/image" Target="../media/image1.emf"/><Relationship Id="rId4" Type="http://schemas.openxmlformats.org/officeDocument/2006/relationships/oleObject" Target="../embeddings/oleObject69.bin"/></Relationships>
</file>

<file path=ppt/slideLayouts/_rels/slideLayout26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13.xml"/><Relationship Id="rId1" Type="http://schemas.openxmlformats.org/officeDocument/2006/relationships/vmlDrawing" Target="../drawings/vmlDrawing70.vml"/><Relationship Id="rId5" Type="http://schemas.openxmlformats.org/officeDocument/2006/relationships/image" Target="../media/image1.emf"/><Relationship Id="rId4" Type="http://schemas.openxmlformats.org/officeDocument/2006/relationships/oleObject" Target="../embeddings/oleObject70.bin"/></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10.xml"/><Relationship Id="rId7" Type="http://schemas.openxmlformats.org/officeDocument/2006/relationships/image" Target="../media/image2.emf"/><Relationship Id="rId2" Type="http://schemas.openxmlformats.org/officeDocument/2006/relationships/tags" Target="../tags/tag9.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slideMaster" Target="../slideMasters/slideMaster1.xml"/><Relationship Id="rId4" Type="http://schemas.openxmlformats.org/officeDocument/2006/relationships/tags" Target="../tags/tag11.xml"/></Relationships>
</file>

<file path=ppt/slideLayouts/_rels/slideLayout27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14.xml"/><Relationship Id="rId1" Type="http://schemas.openxmlformats.org/officeDocument/2006/relationships/vmlDrawing" Target="../drawings/vmlDrawing71.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71.bin"/></Relationships>
</file>

<file path=ppt/slideLayouts/_rels/slideLayout271.xml.rels><?xml version="1.0" encoding="UTF-8" standalone="yes"?>
<Relationships xmlns="http://schemas.openxmlformats.org/package/2006/relationships"><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vmlDrawing" Target="../drawings/vmlDrawing72.vml"/><Relationship Id="rId6" Type="http://schemas.openxmlformats.org/officeDocument/2006/relationships/image" Target="../media/image1.emf"/><Relationship Id="rId5" Type="http://schemas.openxmlformats.org/officeDocument/2006/relationships/oleObject" Target="../embeddings/oleObject72.bin"/><Relationship Id="rId4" Type="http://schemas.openxmlformats.org/officeDocument/2006/relationships/slideMaster" Target="../slideMasters/slideMaster4.xml"/></Relationships>
</file>

<file path=ppt/slideLayouts/_rels/slideLayout27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17.xml"/><Relationship Id="rId1" Type="http://schemas.openxmlformats.org/officeDocument/2006/relationships/vmlDrawing" Target="../drawings/vmlDrawing73.vml"/><Relationship Id="rId5" Type="http://schemas.openxmlformats.org/officeDocument/2006/relationships/image" Target="../media/image1.emf"/><Relationship Id="rId4" Type="http://schemas.openxmlformats.org/officeDocument/2006/relationships/oleObject" Target="../embeddings/oleObject73.bin"/></Relationships>
</file>

<file path=ppt/slideLayouts/_rels/slideLayout27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18.xml"/><Relationship Id="rId1" Type="http://schemas.openxmlformats.org/officeDocument/2006/relationships/vmlDrawing" Target="../drawings/vmlDrawing74.vml"/><Relationship Id="rId5" Type="http://schemas.openxmlformats.org/officeDocument/2006/relationships/image" Target="../media/image1.emf"/><Relationship Id="rId4" Type="http://schemas.openxmlformats.org/officeDocument/2006/relationships/oleObject" Target="../embeddings/oleObject74.bin"/></Relationships>
</file>

<file path=ppt/slideLayouts/_rels/slideLayout27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19.xml"/><Relationship Id="rId1" Type="http://schemas.openxmlformats.org/officeDocument/2006/relationships/vmlDrawing" Target="../drawings/vmlDrawing75.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75.bin"/></Relationships>
</file>

<file path=ppt/slideLayouts/_rels/slideLayout27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20.xml"/><Relationship Id="rId1" Type="http://schemas.openxmlformats.org/officeDocument/2006/relationships/vmlDrawing" Target="../drawings/vmlDrawing76.v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76.bin"/></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image" Target="../media/image10.jpg"/><Relationship Id="rId2" Type="http://schemas.openxmlformats.org/officeDocument/2006/relationships/tags" Target="../tags/tag12.xml"/><Relationship Id="rId1" Type="http://schemas.openxmlformats.org/officeDocument/2006/relationships/vmlDrawing" Target="../drawings/vmlDrawing6.vml"/><Relationship Id="rId6" Type="http://schemas.openxmlformats.org/officeDocument/2006/relationships/image" Target="../media/image2.emf"/><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15.xml"/><Relationship Id="rId7" Type="http://schemas.openxmlformats.org/officeDocument/2006/relationships/oleObject" Target="../embeddings/oleObject7.bin"/><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slideMaster" Target="../slideMasters/slideMaster1.xml"/><Relationship Id="rId5" Type="http://schemas.openxmlformats.org/officeDocument/2006/relationships/tags" Target="../tags/tag17.xml"/><Relationship Id="rId10" Type="http://schemas.openxmlformats.org/officeDocument/2006/relationships/image" Target="../media/image4.jpg"/><Relationship Id="rId4" Type="http://schemas.openxmlformats.org/officeDocument/2006/relationships/tags" Target="../tags/tag16.xml"/><Relationship Id="rId9"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vmlDrawing" Target="../drawings/vmlDrawing8.vml"/><Relationship Id="rId6" Type="http://schemas.openxmlformats.org/officeDocument/2006/relationships/image" Target="../media/image5.png"/><Relationship Id="rId5" Type="http://schemas.openxmlformats.org/officeDocument/2006/relationships/image" Target="../media/image7.emf"/><Relationship Id="rId4" Type="http://schemas.openxmlformats.org/officeDocument/2006/relationships/oleObject" Target="../embeddings/oleObject8.bin"/></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9.xml"/><Relationship Id="rId1" Type="http://schemas.openxmlformats.org/officeDocument/2006/relationships/vmlDrawing" Target="../drawings/vmlDrawing9.vml"/><Relationship Id="rId6" Type="http://schemas.openxmlformats.org/officeDocument/2006/relationships/image" Target="../media/image9.png"/><Relationship Id="rId5" Type="http://schemas.openxmlformats.org/officeDocument/2006/relationships/image" Target="../media/image2.emf"/><Relationship Id="rId4" Type="http://schemas.openxmlformats.org/officeDocument/2006/relationships/oleObject" Target="../embeddings/oleObject9.bin"/></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21.xml"/><Relationship Id="rId7" Type="http://schemas.openxmlformats.org/officeDocument/2006/relationships/image" Target="../media/image2.emf"/><Relationship Id="rId2" Type="http://schemas.openxmlformats.org/officeDocument/2006/relationships/tags" Target="../tags/tag20.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slideMaster" Target="../slideMasters/slideMaster1.xml"/><Relationship Id="rId4" Type="http://schemas.openxmlformats.org/officeDocument/2006/relationships/tags" Target="../tags/tag2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vmlDrawing" Target="../drawings/vmlDrawing11.vml"/><Relationship Id="rId6" Type="http://schemas.openxmlformats.org/officeDocument/2006/relationships/image" Target="../media/image1.emf"/><Relationship Id="rId5" Type="http://schemas.openxmlformats.org/officeDocument/2006/relationships/oleObject" Target="../embeddings/oleObject11.bin"/><Relationship Id="rId4"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5.xml"/><Relationship Id="rId1" Type="http://schemas.openxmlformats.org/officeDocument/2006/relationships/vmlDrawing" Target="../drawings/vmlDrawing12.v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6.xml"/><Relationship Id="rId1" Type="http://schemas.openxmlformats.org/officeDocument/2006/relationships/vmlDrawing" Target="../drawings/vmlDrawing13.vml"/><Relationship Id="rId5" Type="http://schemas.openxmlformats.org/officeDocument/2006/relationships/image" Target="../media/image1.emf"/><Relationship Id="rId4" Type="http://schemas.openxmlformats.org/officeDocument/2006/relationships/oleObject" Target="../embeddings/oleObject13.bin"/></Relationships>
</file>

<file path=ppt/slideLayouts/_rels/slideLayout6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7.xml"/><Relationship Id="rId1" Type="http://schemas.openxmlformats.org/officeDocument/2006/relationships/vmlDrawing" Target="../drawings/vmlDrawing14.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64.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vmlDrawing" Target="../drawings/vmlDrawing15.vml"/><Relationship Id="rId6" Type="http://schemas.openxmlformats.org/officeDocument/2006/relationships/image" Target="../media/image1.emf"/><Relationship Id="rId5" Type="http://schemas.openxmlformats.org/officeDocument/2006/relationships/oleObject" Target="../embeddings/oleObject15.bin"/><Relationship Id="rId4"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0.xml"/><Relationship Id="rId1" Type="http://schemas.openxmlformats.org/officeDocument/2006/relationships/vmlDrawing" Target="../drawings/vmlDrawing16.vml"/><Relationship Id="rId5" Type="http://schemas.openxmlformats.org/officeDocument/2006/relationships/image" Target="../media/image1.emf"/><Relationship Id="rId4" Type="http://schemas.openxmlformats.org/officeDocument/2006/relationships/oleObject" Target="../embeddings/oleObject16.bin"/></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1.xml"/><Relationship Id="rId1" Type="http://schemas.openxmlformats.org/officeDocument/2006/relationships/vmlDrawing" Target="../drawings/vmlDrawing17.vml"/><Relationship Id="rId5" Type="http://schemas.openxmlformats.org/officeDocument/2006/relationships/image" Target="../media/image1.emf"/><Relationship Id="rId4" Type="http://schemas.openxmlformats.org/officeDocument/2006/relationships/oleObject" Target="../embeddings/oleObject17.bin"/></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2.xml"/><Relationship Id="rId1" Type="http://schemas.openxmlformats.org/officeDocument/2006/relationships/vmlDrawing" Target="../drawings/vmlDrawing18.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18.bin"/></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3.xml"/><Relationship Id="rId1" Type="http://schemas.openxmlformats.org/officeDocument/2006/relationships/vmlDrawing" Target="../drawings/vmlDrawing19.v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19.bin"/></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4.xml"/><Relationship Id="rId1" Type="http://schemas.openxmlformats.org/officeDocument/2006/relationships/vmlDrawing" Target="../drawings/vmlDrawing20.vml"/><Relationship Id="rId5" Type="http://schemas.openxmlformats.org/officeDocument/2006/relationships/image" Target="../media/image11.emf"/><Relationship Id="rId4" Type="http://schemas.openxmlformats.org/officeDocument/2006/relationships/oleObject" Target="../embeddings/oleObject20.bin"/></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37.xml"/><Relationship Id="rId7" Type="http://schemas.openxmlformats.org/officeDocument/2006/relationships/image" Target="../media/image2.emf"/><Relationship Id="rId2" Type="http://schemas.openxmlformats.org/officeDocument/2006/relationships/tags" Target="../tags/tag36.xml"/><Relationship Id="rId1" Type="http://schemas.openxmlformats.org/officeDocument/2006/relationships/vmlDrawing" Target="../drawings/vmlDrawing22.vml"/><Relationship Id="rId6" Type="http://schemas.openxmlformats.org/officeDocument/2006/relationships/oleObject" Target="../embeddings/oleObject22.bin"/><Relationship Id="rId5" Type="http://schemas.openxmlformats.org/officeDocument/2006/relationships/slideMaster" Target="../slideMasters/slideMaster2.xml"/><Relationship Id="rId4" Type="http://schemas.openxmlformats.org/officeDocument/2006/relationships/tags" Target="../tags/tag38.xml"/><Relationship Id="rId9" Type="http://schemas.openxmlformats.org/officeDocument/2006/relationships/image" Target="../media/image10.jpg"/></Relationships>
</file>

<file path=ppt/slideLayouts/_rels/slideLayout72.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vmlDrawing" Target="../drawings/vmlDrawing23.vml"/><Relationship Id="rId6" Type="http://schemas.openxmlformats.org/officeDocument/2006/relationships/image" Target="../media/image2.emf"/><Relationship Id="rId5" Type="http://schemas.openxmlformats.org/officeDocument/2006/relationships/oleObject" Target="../embeddings/oleObject23.bin"/><Relationship Id="rId4"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1.xml"/><Relationship Id="rId1" Type="http://schemas.openxmlformats.org/officeDocument/2006/relationships/vmlDrawing" Target="../drawings/vmlDrawing24.v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oleObject" Target="../embeddings/oleObject24.bin"/></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2.xml"/><Relationship Id="rId1" Type="http://schemas.openxmlformats.org/officeDocument/2006/relationships/vmlDrawing" Target="../drawings/vmlDrawing25.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25.bin"/></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44.xml"/><Relationship Id="rId7" Type="http://schemas.openxmlformats.org/officeDocument/2006/relationships/image" Target="../media/image2.emf"/><Relationship Id="rId2" Type="http://schemas.openxmlformats.org/officeDocument/2006/relationships/tags" Target="../tags/tag43.xml"/><Relationship Id="rId1" Type="http://schemas.openxmlformats.org/officeDocument/2006/relationships/vmlDrawing" Target="../drawings/vmlDrawing26.vml"/><Relationship Id="rId6" Type="http://schemas.openxmlformats.org/officeDocument/2006/relationships/oleObject" Target="../embeddings/oleObject26.bin"/><Relationship Id="rId5" Type="http://schemas.openxmlformats.org/officeDocument/2006/relationships/slideMaster" Target="../slideMasters/slideMaster2.xml"/><Relationship Id="rId4" Type="http://schemas.openxmlformats.org/officeDocument/2006/relationships/tags" Target="../tags/tag4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985612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71" name="think-cell Slide" r:id="rId7" imgW="384" imgH="384" progId="TCLayout.ActiveDocument.1">
                  <p:embed/>
                </p:oleObj>
              </mc:Choice>
              <mc:Fallback>
                <p:oleObj name="think-cell Slide" r:id="rId7" imgW="384" imgH="384" progId="TCLayout.ActiveDocument.1">
                  <p:embed/>
                  <p:pic>
                    <p:nvPicPr>
                      <p:cNvPr id="0" name=""/>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9">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4"/>
            </p:custDataLst>
          </p:nvPr>
        </p:nvPicPr>
        <p:blipFill rotWithShape="1">
          <a:blip r:embed="rId10">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a:prstGeom prst="rect">
            <a:avLst/>
          </a:prstGeom>
        </p:spPr>
        <p:txBody>
          <a:bodyPr anchor="b">
            <a:normAutofit/>
          </a:bodyPr>
          <a:lstStyle>
            <a:lvl1pPr algn="l">
              <a:lnSpc>
                <a:spcPct val="93000"/>
              </a:lnSpc>
              <a:defRPr sz="5400" baseline="0">
                <a:solidFill>
                  <a:schemeClr val="bg1"/>
                </a:solidFill>
                <a:latin typeface="+mj-lt"/>
                <a:sym typeface="Trebuchet MS" panose="020B0603020202020204" pitchFamily="34" charset="0"/>
              </a:defRPr>
            </a:lvl1pPr>
          </a:lstStyle>
          <a:p>
            <a:r>
              <a:rPr lang="en-US" dirty="0"/>
              <a:t>Title in Title Case</a:t>
            </a:r>
          </a:p>
        </p:txBody>
      </p:sp>
      <p:sp>
        <p:nvSpPr>
          <p:cNvPr id="33" name="Freeform 32"/>
          <p:cNvSpPr>
            <a:spLocks noChangeAspect="1"/>
          </p:cNvSpPr>
          <p:nvPr userDrawn="1">
            <p:custDataLst>
              <p:tags r:id="rId5"/>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515183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235241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9945770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671" name="think-cell Slide" r:id="rId7" imgW="384" imgH="384" progId="TCLayout.ActiveDocument.1">
                  <p:embed/>
                </p:oleObj>
              </mc:Choice>
              <mc:Fallback>
                <p:oleObj name="think-cell Slide" r:id="rId7" imgW="384" imgH="384" progId="TCLayout.ActiveDocument.1">
                  <p:embed/>
                  <p:pic>
                    <p:nvPicPr>
                      <p:cNvPr id="3" name="Object 2"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9">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4"/>
            </p:custDataLst>
          </p:nvPr>
        </p:nvPicPr>
        <p:blipFill rotWithShape="1">
          <a:blip r:embed="rId10">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p:spPr>
        <p:txBody>
          <a:bodyPr anchor="b">
            <a:normAutofit/>
          </a:bodyPr>
          <a:lstStyle>
            <a:lvl1pPr algn="l">
              <a:lnSpc>
                <a:spcPct val="93000"/>
              </a:lnSpc>
              <a:defRPr sz="5400">
                <a:solidFill>
                  <a:schemeClr val="bg1"/>
                </a:solidFill>
                <a:latin typeface="+mj-lt"/>
                <a:sym typeface="Trebuchet MS" panose="020B0603020202020204" pitchFamily="34" charset="0"/>
              </a:defRPr>
            </a:lvl1pPr>
          </a:lstStyle>
          <a:p>
            <a:r>
              <a:rPr lang="en-US" dirty="0"/>
              <a:t>Title in Title Case</a:t>
            </a:r>
          </a:p>
        </p:txBody>
      </p:sp>
      <p:sp>
        <p:nvSpPr>
          <p:cNvPr id="13" name="Freeform 12"/>
          <p:cNvSpPr>
            <a:spLocks noChangeAspect="1"/>
          </p:cNvSpPr>
          <p:nvPr userDrawn="1">
            <p:custDataLst>
              <p:tags r:id="rId5"/>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28586551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xmlns=""/>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7"/>
          <p:cNvSpPr>
            <a:spLocks noGrp="1"/>
          </p:cNvSpPr>
          <p:nvPr>
            <p:ph type="title" hasCustomPrompt="1"/>
          </p:nvPr>
        </p:nvSpPr>
        <p:spPr>
          <a:xfrm>
            <a:off x="630000" y="622800"/>
            <a:ext cx="10933350" cy="332399"/>
          </a:xfr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0762862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xmlns="">
        <p15:guide id="1" orient="horz" pos="432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083126-25E7-42D8-B799-608CFD4DF6C3}"/>
              </a:ext>
            </a:extLst>
          </p:cNvPr>
          <p:cNvSpPr>
            <a:spLocks noGrp="1"/>
          </p:cNvSpPr>
          <p:nvPr>
            <p:ph type="title" hasCustomPrompt="1"/>
          </p:nvPr>
        </p:nvSpPr>
        <p:spPr/>
        <p:txBody>
          <a:bodyPr/>
          <a:lstStyle/>
          <a:p>
            <a:r>
              <a:rPr lang="en-US" dirty="0"/>
              <a:t>Click to add title</a:t>
            </a:r>
          </a:p>
        </p:txBody>
      </p:sp>
      <p:sp>
        <p:nvSpPr>
          <p:cNvPr id="6" name="Text Placeholder 5">
            <a:extLst>
              <a:ext uri="{FF2B5EF4-FFF2-40B4-BE49-F238E27FC236}">
                <a16:creationId xmlns:a16="http://schemas.microsoft.com/office/drawing/2014/main" xmlns=""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lvl4pPr>
            <a:lvl5pPr>
              <a:lnSpc>
                <a:spcPct val="100000"/>
              </a:lnSpc>
              <a:spcBef>
                <a:spcPts val="0"/>
              </a:spcBef>
              <a:spcAft>
                <a:spcPts val="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8889232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chemeClr val="tx2"/>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5352312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xmlns="">
        <p15:guide id="1" orient="horz" pos="2160">
          <p15:clr>
            <a:srgbClr val="FBAE40"/>
          </p15:clr>
        </p15:guide>
        <p15:guide id="2" pos="384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7082530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mj-lt"/>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38558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0115115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5923206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4027837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2646248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Copyright"/>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6328090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9244402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5373383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67770127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8695"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12" name="Picture 1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41210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defRPr>
            </a:lvl1pPr>
          </a:lstStyle>
          <a:p>
            <a:r>
              <a:rPr lang="en-US" dirty="0"/>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1606533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058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29446144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339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12927369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54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33090262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anchor="ctr">
            <a:noAutofit/>
          </a:bodyPr>
          <a:lstStyle>
            <a:lvl1pPr>
              <a:defRPr sz="3200" baseline="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2577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23371984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38355616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08692242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9719" name="think-cell Slide" r:id="rId4" imgW="384" imgH="384" progId="TCLayout.ActiveDocument.1">
                  <p:embed/>
                </p:oleObj>
              </mc:Choice>
              <mc:Fallback>
                <p:oleObj name="think-cell Slide" r:id="rId4" imgW="384" imgH="38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17093376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40824259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75870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5772310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8782976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7538162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01885262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743" name="think-cell Slide" r:id="rId6" imgW="384" imgH="384" progId="TCLayout.ActiveDocument.1">
                  <p:embed/>
                </p:oleObj>
              </mc:Choice>
              <mc:Fallback>
                <p:oleObj name="think-cell Slide" r:id="rId6" imgW="384" imgH="384" progId="TCLayout.ActiveDocument.1">
                  <p:embed/>
                  <p:pic>
                    <p:nvPicPr>
                      <p:cNvPr id="2" name="Object 1" hidden="1"/>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8">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10" name="Freeform 9"/>
          <p:cNvSpPr>
            <a:spLocks noChangeAspect="1"/>
          </p:cNvSpPr>
          <p:nvPr userDrawn="1">
            <p:custDataLst>
              <p:tags r:id="rId4"/>
            </p:custDataLst>
          </p:nvPr>
        </p:nvSpPr>
        <p:spPr bwMode="auto">
          <a:xfrm>
            <a:off x="2676857"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29346697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94201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36791741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767"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2" name="Rectangle 11"/>
          <p:cNvSpPr/>
          <p:nvPr userDrawn="1">
            <p:custDataLst>
              <p:tags r:id="rId3"/>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2" name="TextBox 1"/>
          <p:cNvSpPr txBox="1"/>
          <p:nvPr userDrawn="1"/>
        </p:nvSpPr>
        <p:spPr>
          <a:xfrm>
            <a:off x="630000" y="907199"/>
            <a:ext cx="3448800" cy="3488400"/>
          </a:xfrm>
          <a:prstGeom prst="rect">
            <a:avLst/>
          </a:prstGeom>
          <a:noFill/>
          <a:ln>
            <a:solidFill>
              <a:schemeClr val="bg1"/>
            </a:solidFill>
          </a:ln>
        </p:spPr>
        <p:txBody>
          <a:bodyPr wrap="square" lIns="612000" tIns="468000" rIns="0" bIns="0" rtlCol="0" anchor="t">
            <a:spAutoFit/>
          </a:bodyPr>
          <a:lstStyle/>
          <a:p>
            <a:pPr>
              <a:lnSpc>
                <a:spcPct val="90000"/>
              </a:lnSpc>
              <a:spcAft>
                <a:spcPts val="600"/>
              </a:spcAft>
            </a:pPr>
            <a:endParaRPr lang="en-US" sz="5400" dirty="0">
              <a:solidFill>
                <a:schemeClr val="bg1"/>
              </a:solidFill>
            </a:endParaRPr>
          </a:p>
        </p:txBody>
      </p:sp>
      <p:sp>
        <p:nvSpPr>
          <p:cNvPr id="10" name="TextBox 1"/>
          <p:cNvSpPr txBox="1"/>
          <p:nvPr userDrawn="1"/>
        </p:nvSpPr>
        <p:spPr>
          <a:xfrm>
            <a:off x="1109949" y="1115416"/>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dirty="0">
                <a:solidFill>
                  <a:schemeClr val="bg1"/>
                </a:solidFill>
                <a:latin typeface="+mj-lt"/>
              </a:rPr>
              <a:t>Agenda</a:t>
            </a:r>
          </a:p>
        </p:txBody>
      </p:sp>
    </p:spTree>
    <p:extLst>
      <p:ext uri="{BB962C8B-B14F-4D97-AF65-F5344CB8AC3E}">
        <p14:creationId xmlns:p14="http://schemas.microsoft.com/office/powerpoint/2010/main" val="3968658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57663213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2791"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14491208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3815"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62411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483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dirty="0">
                <a:solidFill>
                  <a:schemeClr val="bg1"/>
                </a:solidFill>
              </a:rPr>
              <a:t>Agenda</a:t>
            </a:r>
          </a:p>
        </p:txBody>
      </p:sp>
    </p:spTree>
    <p:extLst>
      <p:ext uri="{BB962C8B-B14F-4D97-AF65-F5344CB8AC3E}">
        <p14:creationId xmlns:p14="http://schemas.microsoft.com/office/powerpoint/2010/main" val="6106569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586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0" name="Rectangle 9"/>
          <p:cNvSpPr/>
          <p:nvPr userDrawn="1">
            <p:custDataLst>
              <p:tags r:id="rId3"/>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11" name="TextBox 10"/>
          <p:cNvSpPr txBox="1"/>
          <p:nvPr userDrawn="1"/>
        </p:nvSpPr>
        <p:spPr>
          <a:xfrm>
            <a:off x="630000" y="907198"/>
            <a:ext cx="3448800" cy="3488400"/>
          </a:xfrm>
          <a:prstGeom prst="rect">
            <a:avLst/>
          </a:prstGeom>
          <a:noFill/>
          <a:ln>
            <a:solidFill>
              <a:schemeClr val="accent4"/>
            </a:solidFill>
          </a:ln>
        </p:spPr>
        <p:txBody>
          <a:bodyPr wrap="square" lIns="612000" tIns="468000" rIns="0" bIns="0" rtlCol="0" anchor="t">
            <a:spAutoFit/>
          </a:bodyPr>
          <a:lstStyle/>
          <a:p>
            <a:pPr>
              <a:lnSpc>
                <a:spcPct val="90000"/>
              </a:lnSpc>
              <a:spcAft>
                <a:spcPts val="600"/>
              </a:spcAft>
            </a:pPr>
            <a:endParaRPr lang="en-US" sz="5400" dirty="0">
              <a:solidFill>
                <a:schemeClr val="accent4"/>
              </a:solidFill>
            </a:endParaRPr>
          </a:p>
        </p:txBody>
      </p:sp>
      <p:sp>
        <p:nvSpPr>
          <p:cNvPr id="9" name="TextBox 1"/>
          <p:cNvSpPr txBox="1"/>
          <p:nvPr userDrawn="1"/>
        </p:nvSpPr>
        <p:spPr>
          <a:xfrm>
            <a:off x="1109949" y="1115416"/>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Agenda</a:t>
            </a:r>
          </a:p>
        </p:txBody>
      </p:sp>
    </p:spTree>
    <p:extLst>
      <p:ext uri="{BB962C8B-B14F-4D97-AF65-F5344CB8AC3E}">
        <p14:creationId xmlns:p14="http://schemas.microsoft.com/office/powerpoint/2010/main" val="24515916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27020077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688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32746005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791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accent4"/>
                </a:solidFill>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59696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893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dirty="0">
                <a:solidFill>
                  <a:schemeClr val="bg1"/>
                </a:solidFill>
              </a:rPr>
              <a:t>Agenda</a:t>
            </a:r>
          </a:p>
        </p:txBody>
      </p:sp>
    </p:spTree>
    <p:extLst>
      <p:ext uri="{BB962C8B-B14F-4D97-AF65-F5344CB8AC3E}">
        <p14:creationId xmlns:p14="http://schemas.microsoft.com/office/powerpoint/2010/main" val="3830127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995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Trebuchet MS" panose="020B0603020202020204" pitchFamily="34" charset="0"/>
                <a:sym typeface="Trebuchet MS" panose="020B0603020202020204" pitchFamily="34" charset="0"/>
              </a:rPr>
              <a:t>Table of contents</a:t>
            </a:r>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1556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3">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1"/>
            </p:custDataLst>
          </p:nvPr>
        </p:nvPicPr>
        <p:blipFill rotWithShape="1">
          <a:blip r:embed="rId4">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957600"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957600" y="5495706"/>
            <a:ext cx="6868800" cy="436195"/>
          </a:xfrm>
          <a:prstGeom prst="rect">
            <a:avLst/>
          </a:prstGeom>
        </p:spPr>
        <p:txBody>
          <a:bodyPr anchor="ctr"/>
          <a:lstStyle>
            <a:lvl1pPr marL="0" indent="0" algn="l">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957600" y="1886242"/>
            <a:ext cx="6868800" cy="3138423"/>
          </a:xfrm>
          <a:prstGeom prst="rect">
            <a:avLst/>
          </a:prstGeom>
        </p:spPr>
        <p:txBody>
          <a:bodyPr anchor="b">
            <a:normAutofit/>
          </a:bodyPr>
          <a:lstStyle>
            <a:lvl1pPr algn="l">
              <a:lnSpc>
                <a:spcPct val="93000"/>
              </a:lnSpc>
              <a:defRPr sz="5400" baseline="0">
                <a:solidFill>
                  <a:schemeClr val="bg1"/>
                </a:solidFill>
                <a:latin typeface="+mj-lt"/>
                <a:sym typeface="Trebuchet MS" panose="020B0603020202020204" pitchFamily="34" charset="0"/>
              </a:defRPr>
            </a:lvl1pPr>
          </a:lstStyle>
          <a:p>
            <a:r>
              <a:rPr lang="en-US" dirty="0"/>
              <a:t>Title in Title Case</a:t>
            </a:r>
          </a:p>
        </p:txBody>
      </p:sp>
      <p:grpSp>
        <p:nvGrpSpPr>
          <p:cNvPr id="13" name="Group 12"/>
          <p:cNvGrpSpPr>
            <a:grpSpLocks noChangeAspect="1"/>
          </p:cNvGrpSpPr>
          <p:nvPr userDrawn="1"/>
        </p:nvGrpSpPr>
        <p:grpSpPr>
          <a:xfrm>
            <a:off x="1129804" y="1125068"/>
            <a:ext cx="2344427" cy="497809"/>
            <a:chOff x="1129804" y="1125068"/>
            <a:chExt cx="2344427" cy="497809"/>
          </a:xfrm>
        </p:grpSpPr>
        <p:sp>
          <p:nvSpPr>
            <p:cNvPr id="16" name="Freeform 16"/>
            <p:cNvSpPr>
              <a:spLocks noEditPoints="1"/>
            </p:cNvSpPr>
            <p:nvPr/>
          </p:nvSpPr>
          <p:spPr bwMode="auto">
            <a:xfrm>
              <a:off x="2468738" y="1135408"/>
              <a:ext cx="1005493" cy="482068"/>
            </a:xfrm>
            <a:custGeom>
              <a:avLst/>
              <a:gdLst>
                <a:gd name="T0" fmla="*/ 5 w 328"/>
                <a:gd name="T1" fmla="*/ 149 h 155"/>
                <a:gd name="T2" fmla="*/ 27 w 328"/>
                <a:gd name="T3" fmla="*/ 124 h 155"/>
                <a:gd name="T4" fmla="*/ 9 w 328"/>
                <a:gd name="T5" fmla="*/ 146 h 155"/>
                <a:gd name="T6" fmla="*/ 20 w 328"/>
                <a:gd name="T7" fmla="*/ 135 h 155"/>
                <a:gd name="T8" fmla="*/ 92 w 328"/>
                <a:gd name="T9" fmla="*/ 119 h 155"/>
                <a:gd name="T10" fmla="*/ 123 w 328"/>
                <a:gd name="T11" fmla="*/ 141 h 155"/>
                <a:gd name="T12" fmla="*/ 145 w 328"/>
                <a:gd name="T13" fmla="*/ 120 h 155"/>
                <a:gd name="T14" fmla="*/ 117 w 328"/>
                <a:gd name="T15" fmla="*/ 120 h 155"/>
                <a:gd name="T16" fmla="*/ 60 w 328"/>
                <a:gd name="T17" fmla="*/ 141 h 155"/>
                <a:gd name="T18" fmla="*/ 48 w 328"/>
                <a:gd name="T19" fmla="*/ 142 h 155"/>
                <a:gd name="T20" fmla="*/ 177 w 328"/>
                <a:gd name="T21" fmla="*/ 123 h 155"/>
                <a:gd name="T22" fmla="*/ 155 w 328"/>
                <a:gd name="T23" fmla="*/ 154 h 155"/>
                <a:gd name="T24" fmla="*/ 83 w 328"/>
                <a:gd name="T25" fmla="*/ 128 h 155"/>
                <a:gd name="T26" fmla="*/ 169 w 328"/>
                <a:gd name="T27" fmla="*/ 137 h 155"/>
                <a:gd name="T28" fmla="*/ 161 w 328"/>
                <a:gd name="T29" fmla="*/ 137 h 155"/>
                <a:gd name="T30" fmla="*/ 56 w 328"/>
                <a:gd name="T31" fmla="*/ 125 h 155"/>
                <a:gd name="T32" fmla="*/ 328 w 328"/>
                <a:gd name="T33" fmla="*/ 78 h 155"/>
                <a:gd name="T34" fmla="*/ 312 w 328"/>
                <a:gd name="T35" fmla="*/ 59 h 155"/>
                <a:gd name="T36" fmla="*/ 312 w 328"/>
                <a:gd name="T37" fmla="*/ 64 h 155"/>
                <a:gd name="T38" fmla="*/ 323 w 328"/>
                <a:gd name="T39" fmla="*/ 80 h 155"/>
                <a:gd name="T40" fmla="*/ 152 w 328"/>
                <a:gd name="T41" fmla="*/ 81 h 155"/>
                <a:gd name="T42" fmla="*/ 175 w 328"/>
                <a:gd name="T43" fmla="*/ 60 h 155"/>
                <a:gd name="T44" fmla="*/ 146 w 328"/>
                <a:gd name="T45" fmla="*/ 60 h 155"/>
                <a:gd name="T46" fmla="*/ 128 w 328"/>
                <a:gd name="T47" fmla="*/ 75 h 155"/>
                <a:gd name="T48" fmla="*/ 134 w 328"/>
                <a:gd name="T49" fmla="*/ 67 h 155"/>
                <a:gd name="T50" fmla="*/ 115 w 328"/>
                <a:gd name="T51" fmla="*/ 69 h 155"/>
                <a:gd name="T52" fmla="*/ 127 w 328"/>
                <a:gd name="T53" fmla="*/ 90 h 155"/>
                <a:gd name="T54" fmla="*/ 127 w 328"/>
                <a:gd name="T55" fmla="*/ 95 h 155"/>
                <a:gd name="T56" fmla="*/ 39 w 328"/>
                <a:gd name="T57" fmla="*/ 65 h 155"/>
                <a:gd name="T58" fmla="*/ 18 w 328"/>
                <a:gd name="T59" fmla="*/ 95 h 155"/>
                <a:gd name="T60" fmla="*/ 18 w 328"/>
                <a:gd name="T61" fmla="*/ 90 h 155"/>
                <a:gd name="T62" fmla="*/ 27 w 328"/>
                <a:gd name="T63" fmla="*/ 68 h 155"/>
                <a:gd name="T64" fmla="*/ 0 w 328"/>
                <a:gd name="T65" fmla="*/ 77 h 155"/>
                <a:gd name="T66" fmla="*/ 265 w 328"/>
                <a:gd name="T67" fmla="*/ 60 h 155"/>
                <a:gd name="T68" fmla="*/ 280 w 328"/>
                <a:gd name="T69" fmla="*/ 94 h 155"/>
                <a:gd name="T70" fmla="*/ 265 w 328"/>
                <a:gd name="T71" fmla="*/ 60 h 155"/>
                <a:gd name="T72" fmla="*/ 106 w 328"/>
                <a:gd name="T73" fmla="*/ 94 h 155"/>
                <a:gd name="T74" fmla="*/ 78 w 328"/>
                <a:gd name="T75" fmla="*/ 60 h 155"/>
                <a:gd name="T76" fmla="*/ 184 w 328"/>
                <a:gd name="T77" fmla="*/ 60 h 155"/>
                <a:gd name="T78" fmla="*/ 222 w 328"/>
                <a:gd name="T79" fmla="*/ 94 h 155"/>
                <a:gd name="T80" fmla="*/ 52 w 328"/>
                <a:gd name="T81" fmla="*/ 90 h 155"/>
                <a:gd name="T82" fmla="*/ 65 w 328"/>
                <a:gd name="T83" fmla="*/ 77 h 155"/>
                <a:gd name="T84" fmla="*/ 64 w 328"/>
                <a:gd name="T85" fmla="*/ 5 h 155"/>
                <a:gd name="T86" fmla="*/ 87 w 328"/>
                <a:gd name="T87" fmla="*/ 0 h 155"/>
                <a:gd name="T88" fmla="*/ 87 w 328"/>
                <a:gd name="T89" fmla="*/ 5 h 155"/>
                <a:gd name="T90" fmla="*/ 99 w 328"/>
                <a:gd name="T91" fmla="*/ 25 h 155"/>
                <a:gd name="T92" fmla="*/ 82 w 328"/>
                <a:gd name="T93" fmla="*/ 29 h 155"/>
                <a:gd name="T94" fmla="*/ 79 w 328"/>
                <a:gd name="T95" fmla="*/ 17 h 155"/>
                <a:gd name="T96" fmla="*/ 165 w 328"/>
                <a:gd name="T97" fmla="*/ 30 h 155"/>
                <a:gd name="T98" fmla="*/ 139 w 328"/>
                <a:gd name="T99" fmla="*/ 30 h 155"/>
                <a:gd name="T100" fmla="*/ 22 w 328"/>
                <a:gd name="T101" fmla="*/ 16 h 155"/>
                <a:gd name="T102" fmla="*/ 2 w 328"/>
                <a:gd name="T103" fmla="*/ 0 h 155"/>
                <a:gd name="T104" fmla="*/ 114 w 328"/>
                <a:gd name="T105" fmla="*/ 34 h 155"/>
                <a:gd name="T106" fmla="*/ 193 w 328"/>
                <a:gd name="T107" fmla="*/ 13 h 155"/>
                <a:gd name="T108" fmla="*/ 191 w 328"/>
                <a:gd name="T109" fmla="*/ 21 h 155"/>
                <a:gd name="T110" fmla="*/ 51 w 328"/>
                <a:gd name="T111" fmla="*/ 30 h 155"/>
                <a:gd name="T112" fmla="*/ 64 w 328"/>
                <a:gd name="T113" fmla="*/ 17 h 155"/>
                <a:gd name="T114" fmla="*/ 143 w 328"/>
                <a:gd name="T115" fmla="*/ 8 h 155"/>
                <a:gd name="T116" fmla="*/ 16 w 328"/>
                <a:gd name="T117" fmla="*/ 29 h 155"/>
                <a:gd name="T118" fmla="*/ 7 w 328"/>
                <a:gd name="T119" fmla="*/ 29 h 155"/>
                <a:gd name="T120" fmla="*/ 15 w 328"/>
                <a:gd name="T121" fmla="*/ 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8" h="155">
                  <a:moveTo>
                    <a:pt x="34" y="135"/>
                  </a:moveTo>
                  <a:cubicBezTo>
                    <a:pt x="34" y="135"/>
                    <a:pt x="34" y="136"/>
                    <a:pt x="34" y="136"/>
                  </a:cubicBezTo>
                  <a:cubicBezTo>
                    <a:pt x="34" y="137"/>
                    <a:pt x="34" y="137"/>
                    <a:pt x="34" y="137"/>
                  </a:cubicBezTo>
                  <a:cubicBezTo>
                    <a:pt x="34" y="142"/>
                    <a:pt x="33" y="147"/>
                    <a:pt x="30" y="150"/>
                  </a:cubicBezTo>
                  <a:cubicBezTo>
                    <a:pt x="27" y="153"/>
                    <a:pt x="23" y="155"/>
                    <a:pt x="18" y="155"/>
                  </a:cubicBezTo>
                  <a:cubicBezTo>
                    <a:pt x="13" y="155"/>
                    <a:pt x="8" y="153"/>
                    <a:pt x="5" y="149"/>
                  </a:cubicBezTo>
                  <a:cubicBezTo>
                    <a:pt x="2" y="146"/>
                    <a:pt x="0" y="142"/>
                    <a:pt x="0" y="137"/>
                  </a:cubicBezTo>
                  <a:cubicBezTo>
                    <a:pt x="0" y="132"/>
                    <a:pt x="2" y="127"/>
                    <a:pt x="5" y="124"/>
                  </a:cubicBezTo>
                  <a:cubicBezTo>
                    <a:pt x="8" y="121"/>
                    <a:pt x="13" y="119"/>
                    <a:pt x="18" y="119"/>
                  </a:cubicBezTo>
                  <a:cubicBezTo>
                    <a:pt x="20" y="119"/>
                    <a:pt x="22" y="119"/>
                    <a:pt x="24" y="120"/>
                  </a:cubicBezTo>
                  <a:cubicBezTo>
                    <a:pt x="25" y="120"/>
                    <a:pt x="27" y="121"/>
                    <a:pt x="29" y="122"/>
                  </a:cubicBezTo>
                  <a:cubicBezTo>
                    <a:pt x="27" y="124"/>
                    <a:pt x="27" y="124"/>
                    <a:pt x="27" y="124"/>
                  </a:cubicBezTo>
                  <a:cubicBezTo>
                    <a:pt x="26" y="127"/>
                    <a:pt x="26" y="127"/>
                    <a:pt x="26" y="127"/>
                  </a:cubicBezTo>
                  <a:cubicBezTo>
                    <a:pt x="25" y="126"/>
                    <a:pt x="23" y="125"/>
                    <a:pt x="22" y="125"/>
                  </a:cubicBezTo>
                  <a:cubicBezTo>
                    <a:pt x="21" y="124"/>
                    <a:pt x="19" y="124"/>
                    <a:pt x="18" y="124"/>
                  </a:cubicBezTo>
                  <a:cubicBezTo>
                    <a:pt x="14" y="124"/>
                    <a:pt x="11" y="126"/>
                    <a:pt x="9" y="128"/>
                  </a:cubicBezTo>
                  <a:cubicBezTo>
                    <a:pt x="7" y="130"/>
                    <a:pt x="6" y="133"/>
                    <a:pt x="6" y="137"/>
                  </a:cubicBezTo>
                  <a:cubicBezTo>
                    <a:pt x="6" y="140"/>
                    <a:pt x="7" y="144"/>
                    <a:pt x="9" y="146"/>
                  </a:cubicBezTo>
                  <a:cubicBezTo>
                    <a:pt x="11" y="148"/>
                    <a:pt x="14" y="149"/>
                    <a:pt x="18" y="149"/>
                  </a:cubicBezTo>
                  <a:cubicBezTo>
                    <a:pt x="21" y="149"/>
                    <a:pt x="23" y="148"/>
                    <a:pt x="25" y="147"/>
                  </a:cubicBezTo>
                  <a:cubicBezTo>
                    <a:pt x="27" y="145"/>
                    <a:pt x="28" y="143"/>
                    <a:pt x="29" y="140"/>
                  </a:cubicBezTo>
                  <a:cubicBezTo>
                    <a:pt x="17" y="140"/>
                    <a:pt x="17" y="140"/>
                    <a:pt x="17" y="140"/>
                  </a:cubicBezTo>
                  <a:cubicBezTo>
                    <a:pt x="19" y="138"/>
                    <a:pt x="19" y="138"/>
                    <a:pt x="19" y="138"/>
                  </a:cubicBezTo>
                  <a:cubicBezTo>
                    <a:pt x="20" y="135"/>
                    <a:pt x="20" y="135"/>
                    <a:pt x="20" y="135"/>
                  </a:cubicBezTo>
                  <a:cubicBezTo>
                    <a:pt x="34" y="135"/>
                    <a:pt x="34" y="135"/>
                    <a:pt x="34" y="135"/>
                  </a:cubicBezTo>
                  <a:close/>
                  <a:moveTo>
                    <a:pt x="92" y="155"/>
                  </a:moveTo>
                  <a:cubicBezTo>
                    <a:pt x="97" y="155"/>
                    <a:pt x="101" y="153"/>
                    <a:pt x="105" y="149"/>
                  </a:cubicBezTo>
                  <a:cubicBezTo>
                    <a:pt x="108" y="146"/>
                    <a:pt x="110" y="142"/>
                    <a:pt x="110" y="137"/>
                  </a:cubicBezTo>
                  <a:cubicBezTo>
                    <a:pt x="110" y="132"/>
                    <a:pt x="108" y="127"/>
                    <a:pt x="105" y="124"/>
                  </a:cubicBezTo>
                  <a:cubicBezTo>
                    <a:pt x="101" y="121"/>
                    <a:pt x="97" y="119"/>
                    <a:pt x="92" y="119"/>
                  </a:cubicBezTo>
                  <a:cubicBezTo>
                    <a:pt x="87" y="119"/>
                    <a:pt x="82" y="121"/>
                    <a:pt x="79" y="124"/>
                  </a:cubicBezTo>
                  <a:cubicBezTo>
                    <a:pt x="76" y="127"/>
                    <a:pt x="74" y="132"/>
                    <a:pt x="74" y="137"/>
                  </a:cubicBezTo>
                  <a:cubicBezTo>
                    <a:pt x="74" y="142"/>
                    <a:pt x="76" y="146"/>
                    <a:pt x="79" y="149"/>
                  </a:cubicBezTo>
                  <a:cubicBezTo>
                    <a:pt x="82" y="153"/>
                    <a:pt x="87" y="155"/>
                    <a:pt x="92" y="155"/>
                  </a:cubicBezTo>
                  <a:close/>
                  <a:moveTo>
                    <a:pt x="123" y="120"/>
                  </a:moveTo>
                  <a:cubicBezTo>
                    <a:pt x="123" y="141"/>
                    <a:pt x="123" y="141"/>
                    <a:pt x="123" y="141"/>
                  </a:cubicBezTo>
                  <a:cubicBezTo>
                    <a:pt x="123" y="143"/>
                    <a:pt x="123" y="145"/>
                    <a:pt x="125" y="147"/>
                  </a:cubicBezTo>
                  <a:cubicBezTo>
                    <a:pt x="126" y="149"/>
                    <a:pt x="129" y="149"/>
                    <a:pt x="131" y="149"/>
                  </a:cubicBezTo>
                  <a:cubicBezTo>
                    <a:pt x="134" y="149"/>
                    <a:pt x="136" y="149"/>
                    <a:pt x="138" y="147"/>
                  </a:cubicBezTo>
                  <a:cubicBezTo>
                    <a:pt x="139" y="145"/>
                    <a:pt x="140" y="143"/>
                    <a:pt x="140" y="141"/>
                  </a:cubicBezTo>
                  <a:cubicBezTo>
                    <a:pt x="140" y="120"/>
                    <a:pt x="140" y="120"/>
                    <a:pt x="140" y="120"/>
                  </a:cubicBezTo>
                  <a:cubicBezTo>
                    <a:pt x="145" y="120"/>
                    <a:pt x="145" y="120"/>
                    <a:pt x="145" y="120"/>
                  </a:cubicBezTo>
                  <a:cubicBezTo>
                    <a:pt x="145" y="141"/>
                    <a:pt x="145" y="141"/>
                    <a:pt x="145" y="141"/>
                  </a:cubicBezTo>
                  <a:cubicBezTo>
                    <a:pt x="145" y="145"/>
                    <a:pt x="144" y="148"/>
                    <a:pt x="141" y="151"/>
                  </a:cubicBezTo>
                  <a:cubicBezTo>
                    <a:pt x="139" y="153"/>
                    <a:pt x="135" y="155"/>
                    <a:pt x="131" y="155"/>
                  </a:cubicBezTo>
                  <a:cubicBezTo>
                    <a:pt x="127" y="155"/>
                    <a:pt x="124" y="153"/>
                    <a:pt x="121" y="151"/>
                  </a:cubicBezTo>
                  <a:cubicBezTo>
                    <a:pt x="119" y="148"/>
                    <a:pt x="117" y="145"/>
                    <a:pt x="117" y="141"/>
                  </a:cubicBezTo>
                  <a:cubicBezTo>
                    <a:pt x="117" y="120"/>
                    <a:pt x="117" y="120"/>
                    <a:pt x="117" y="120"/>
                  </a:cubicBezTo>
                  <a:cubicBezTo>
                    <a:pt x="123" y="120"/>
                    <a:pt x="123" y="120"/>
                    <a:pt x="123" y="120"/>
                  </a:cubicBezTo>
                  <a:close/>
                  <a:moveTo>
                    <a:pt x="56" y="120"/>
                  </a:moveTo>
                  <a:cubicBezTo>
                    <a:pt x="59" y="120"/>
                    <a:pt x="62" y="121"/>
                    <a:pt x="64" y="123"/>
                  </a:cubicBezTo>
                  <a:cubicBezTo>
                    <a:pt x="66" y="125"/>
                    <a:pt x="67" y="128"/>
                    <a:pt x="67" y="131"/>
                  </a:cubicBezTo>
                  <a:cubicBezTo>
                    <a:pt x="67" y="133"/>
                    <a:pt x="67" y="135"/>
                    <a:pt x="65" y="137"/>
                  </a:cubicBezTo>
                  <a:cubicBezTo>
                    <a:pt x="64" y="139"/>
                    <a:pt x="62" y="140"/>
                    <a:pt x="60" y="141"/>
                  </a:cubicBezTo>
                  <a:cubicBezTo>
                    <a:pt x="64" y="147"/>
                    <a:pt x="64" y="147"/>
                    <a:pt x="64" y="147"/>
                  </a:cubicBezTo>
                  <a:cubicBezTo>
                    <a:pt x="68" y="154"/>
                    <a:pt x="68" y="154"/>
                    <a:pt x="68" y="154"/>
                  </a:cubicBezTo>
                  <a:cubicBezTo>
                    <a:pt x="62" y="154"/>
                    <a:pt x="62" y="154"/>
                    <a:pt x="62" y="154"/>
                  </a:cubicBezTo>
                  <a:cubicBezTo>
                    <a:pt x="58" y="148"/>
                    <a:pt x="58" y="148"/>
                    <a:pt x="58" y="148"/>
                  </a:cubicBezTo>
                  <a:cubicBezTo>
                    <a:pt x="54" y="142"/>
                    <a:pt x="54" y="142"/>
                    <a:pt x="54" y="142"/>
                  </a:cubicBezTo>
                  <a:cubicBezTo>
                    <a:pt x="48" y="142"/>
                    <a:pt x="48" y="142"/>
                    <a:pt x="48" y="142"/>
                  </a:cubicBezTo>
                  <a:cubicBezTo>
                    <a:pt x="48" y="154"/>
                    <a:pt x="48" y="154"/>
                    <a:pt x="48" y="154"/>
                  </a:cubicBezTo>
                  <a:cubicBezTo>
                    <a:pt x="42" y="154"/>
                    <a:pt x="42" y="154"/>
                    <a:pt x="42" y="154"/>
                  </a:cubicBezTo>
                  <a:cubicBezTo>
                    <a:pt x="42" y="120"/>
                    <a:pt x="42" y="120"/>
                    <a:pt x="42" y="120"/>
                  </a:cubicBezTo>
                  <a:cubicBezTo>
                    <a:pt x="56" y="120"/>
                    <a:pt x="56" y="120"/>
                    <a:pt x="56" y="120"/>
                  </a:cubicBezTo>
                  <a:close/>
                  <a:moveTo>
                    <a:pt x="169" y="120"/>
                  </a:moveTo>
                  <a:cubicBezTo>
                    <a:pt x="172" y="120"/>
                    <a:pt x="175" y="121"/>
                    <a:pt x="177" y="123"/>
                  </a:cubicBezTo>
                  <a:cubicBezTo>
                    <a:pt x="179" y="125"/>
                    <a:pt x="180" y="128"/>
                    <a:pt x="180" y="131"/>
                  </a:cubicBezTo>
                  <a:cubicBezTo>
                    <a:pt x="180" y="134"/>
                    <a:pt x="179" y="137"/>
                    <a:pt x="177" y="139"/>
                  </a:cubicBezTo>
                  <a:cubicBezTo>
                    <a:pt x="175" y="141"/>
                    <a:pt x="172" y="142"/>
                    <a:pt x="169" y="142"/>
                  </a:cubicBezTo>
                  <a:cubicBezTo>
                    <a:pt x="161" y="142"/>
                    <a:pt x="161" y="142"/>
                    <a:pt x="161" y="142"/>
                  </a:cubicBezTo>
                  <a:cubicBezTo>
                    <a:pt x="161" y="154"/>
                    <a:pt x="161" y="154"/>
                    <a:pt x="161" y="154"/>
                  </a:cubicBezTo>
                  <a:cubicBezTo>
                    <a:pt x="155" y="154"/>
                    <a:pt x="155" y="154"/>
                    <a:pt x="155" y="154"/>
                  </a:cubicBezTo>
                  <a:cubicBezTo>
                    <a:pt x="155" y="120"/>
                    <a:pt x="155" y="120"/>
                    <a:pt x="155" y="120"/>
                  </a:cubicBezTo>
                  <a:cubicBezTo>
                    <a:pt x="169" y="120"/>
                    <a:pt x="169" y="120"/>
                    <a:pt x="169" y="120"/>
                  </a:cubicBezTo>
                  <a:close/>
                  <a:moveTo>
                    <a:pt x="92" y="149"/>
                  </a:moveTo>
                  <a:cubicBezTo>
                    <a:pt x="88" y="149"/>
                    <a:pt x="85" y="148"/>
                    <a:pt x="83" y="146"/>
                  </a:cubicBezTo>
                  <a:cubicBezTo>
                    <a:pt x="81" y="143"/>
                    <a:pt x="79" y="140"/>
                    <a:pt x="79" y="137"/>
                  </a:cubicBezTo>
                  <a:cubicBezTo>
                    <a:pt x="79" y="133"/>
                    <a:pt x="81" y="130"/>
                    <a:pt x="83" y="128"/>
                  </a:cubicBezTo>
                  <a:cubicBezTo>
                    <a:pt x="85" y="126"/>
                    <a:pt x="88" y="124"/>
                    <a:pt x="92" y="124"/>
                  </a:cubicBezTo>
                  <a:cubicBezTo>
                    <a:pt x="95" y="124"/>
                    <a:pt x="98" y="126"/>
                    <a:pt x="101" y="128"/>
                  </a:cubicBezTo>
                  <a:cubicBezTo>
                    <a:pt x="103" y="130"/>
                    <a:pt x="104" y="133"/>
                    <a:pt x="104" y="137"/>
                  </a:cubicBezTo>
                  <a:cubicBezTo>
                    <a:pt x="104" y="140"/>
                    <a:pt x="103" y="144"/>
                    <a:pt x="101" y="146"/>
                  </a:cubicBezTo>
                  <a:cubicBezTo>
                    <a:pt x="98" y="148"/>
                    <a:pt x="95" y="149"/>
                    <a:pt x="92" y="149"/>
                  </a:cubicBezTo>
                  <a:close/>
                  <a:moveTo>
                    <a:pt x="169" y="137"/>
                  </a:moveTo>
                  <a:cubicBezTo>
                    <a:pt x="170" y="137"/>
                    <a:pt x="172" y="136"/>
                    <a:pt x="173" y="135"/>
                  </a:cubicBezTo>
                  <a:cubicBezTo>
                    <a:pt x="174" y="134"/>
                    <a:pt x="175" y="133"/>
                    <a:pt x="175" y="131"/>
                  </a:cubicBezTo>
                  <a:cubicBezTo>
                    <a:pt x="175" y="129"/>
                    <a:pt x="174" y="128"/>
                    <a:pt x="173" y="126"/>
                  </a:cubicBezTo>
                  <a:cubicBezTo>
                    <a:pt x="172" y="125"/>
                    <a:pt x="170" y="125"/>
                    <a:pt x="169" y="125"/>
                  </a:cubicBezTo>
                  <a:cubicBezTo>
                    <a:pt x="161" y="125"/>
                    <a:pt x="161" y="125"/>
                    <a:pt x="161" y="125"/>
                  </a:cubicBezTo>
                  <a:cubicBezTo>
                    <a:pt x="161" y="137"/>
                    <a:pt x="161" y="137"/>
                    <a:pt x="161" y="137"/>
                  </a:cubicBezTo>
                  <a:cubicBezTo>
                    <a:pt x="169" y="137"/>
                    <a:pt x="169" y="137"/>
                    <a:pt x="169" y="137"/>
                  </a:cubicBezTo>
                  <a:close/>
                  <a:moveTo>
                    <a:pt x="56" y="137"/>
                  </a:moveTo>
                  <a:cubicBezTo>
                    <a:pt x="58" y="137"/>
                    <a:pt x="59" y="136"/>
                    <a:pt x="60" y="135"/>
                  </a:cubicBezTo>
                  <a:cubicBezTo>
                    <a:pt x="61" y="134"/>
                    <a:pt x="62" y="133"/>
                    <a:pt x="62" y="131"/>
                  </a:cubicBezTo>
                  <a:cubicBezTo>
                    <a:pt x="62" y="129"/>
                    <a:pt x="61" y="127"/>
                    <a:pt x="60" y="126"/>
                  </a:cubicBezTo>
                  <a:cubicBezTo>
                    <a:pt x="59" y="125"/>
                    <a:pt x="58" y="125"/>
                    <a:pt x="56" y="125"/>
                  </a:cubicBezTo>
                  <a:cubicBezTo>
                    <a:pt x="48" y="125"/>
                    <a:pt x="48" y="125"/>
                    <a:pt x="48" y="125"/>
                  </a:cubicBezTo>
                  <a:cubicBezTo>
                    <a:pt x="48" y="137"/>
                    <a:pt x="48" y="137"/>
                    <a:pt x="48" y="137"/>
                  </a:cubicBezTo>
                  <a:cubicBezTo>
                    <a:pt x="56" y="137"/>
                    <a:pt x="56" y="137"/>
                    <a:pt x="56" y="137"/>
                  </a:cubicBezTo>
                  <a:close/>
                  <a:moveTo>
                    <a:pt x="328" y="75"/>
                  </a:moveTo>
                  <a:cubicBezTo>
                    <a:pt x="328" y="76"/>
                    <a:pt x="328" y="76"/>
                    <a:pt x="328" y="76"/>
                  </a:cubicBezTo>
                  <a:cubicBezTo>
                    <a:pt x="328" y="77"/>
                    <a:pt x="328" y="77"/>
                    <a:pt x="328" y="78"/>
                  </a:cubicBezTo>
                  <a:cubicBezTo>
                    <a:pt x="328" y="83"/>
                    <a:pt x="327" y="87"/>
                    <a:pt x="324" y="90"/>
                  </a:cubicBezTo>
                  <a:cubicBezTo>
                    <a:pt x="321" y="93"/>
                    <a:pt x="317" y="95"/>
                    <a:pt x="312" y="95"/>
                  </a:cubicBezTo>
                  <a:cubicBezTo>
                    <a:pt x="307" y="95"/>
                    <a:pt x="302" y="93"/>
                    <a:pt x="299" y="90"/>
                  </a:cubicBezTo>
                  <a:cubicBezTo>
                    <a:pt x="296" y="86"/>
                    <a:pt x="294" y="82"/>
                    <a:pt x="294" y="77"/>
                  </a:cubicBezTo>
                  <a:cubicBezTo>
                    <a:pt x="294" y="72"/>
                    <a:pt x="296" y="68"/>
                    <a:pt x="299" y="64"/>
                  </a:cubicBezTo>
                  <a:cubicBezTo>
                    <a:pt x="303" y="61"/>
                    <a:pt x="307" y="59"/>
                    <a:pt x="312" y="59"/>
                  </a:cubicBezTo>
                  <a:cubicBezTo>
                    <a:pt x="314" y="59"/>
                    <a:pt x="316" y="60"/>
                    <a:pt x="318" y="60"/>
                  </a:cubicBezTo>
                  <a:cubicBezTo>
                    <a:pt x="320" y="61"/>
                    <a:pt x="321" y="61"/>
                    <a:pt x="323" y="62"/>
                  </a:cubicBezTo>
                  <a:cubicBezTo>
                    <a:pt x="321" y="65"/>
                    <a:pt x="321" y="65"/>
                    <a:pt x="321" y="65"/>
                  </a:cubicBezTo>
                  <a:cubicBezTo>
                    <a:pt x="320" y="67"/>
                    <a:pt x="320" y="67"/>
                    <a:pt x="320" y="67"/>
                  </a:cubicBezTo>
                  <a:cubicBezTo>
                    <a:pt x="319" y="66"/>
                    <a:pt x="317" y="65"/>
                    <a:pt x="316" y="65"/>
                  </a:cubicBezTo>
                  <a:cubicBezTo>
                    <a:pt x="315" y="65"/>
                    <a:pt x="313" y="64"/>
                    <a:pt x="312" y="64"/>
                  </a:cubicBezTo>
                  <a:cubicBezTo>
                    <a:pt x="309" y="64"/>
                    <a:pt x="305" y="66"/>
                    <a:pt x="303" y="68"/>
                  </a:cubicBezTo>
                  <a:cubicBezTo>
                    <a:pt x="301" y="70"/>
                    <a:pt x="300" y="73"/>
                    <a:pt x="300" y="77"/>
                  </a:cubicBezTo>
                  <a:cubicBezTo>
                    <a:pt x="300" y="81"/>
                    <a:pt x="301" y="84"/>
                    <a:pt x="303" y="86"/>
                  </a:cubicBezTo>
                  <a:cubicBezTo>
                    <a:pt x="305" y="88"/>
                    <a:pt x="308" y="90"/>
                    <a:pt x="312" y="90"/>
                  </a:cubicBezTo>
                  <a:cubicBezTo>
                    <a:pt x="315" y="90"/>
                    <a:pt x="317" y="89"/>
                    <a:pt x="319" y="87"/>
                  </a:cubicBezTo>
                  <a:cubicBezTo>
                    <a:pt x="321" y="85"/>
                    <a:pt x="322" y="83"/>
                    <a:pt x="323" y="80"/>
                  </a:cubicBezTo>
                  <a:cubicBezTo>
                    <a:pt x="311" y="80"/>
                    <a:pt x="311" y="80"/>
                    <a:pt x="311" y="80"/>
                  </a:cubicBezTo>
                  <a:cubicBezTo>
                    <a:pt x="313" y="78"/>
                    <a:pt x="313" y="78"/>
                    <a:pt x="313" y="78"/>
                  </a:cubicBezTo>
                  <a:cubicBezTo>
                    <a:pt x="315" y="75"/>
                    <a:pt x="315" y="75"/>
                    <a:pt x="315" y="75"/>
                  </a:cubicBezTo>
                  <a:cubicBezTo>
                    <a:pt x="328" y="75"/>
                    <a:pt x="328" y="75"/>
                    <a:pt x="328" y="75"/>
                  </a:cubicBezTo>
                  <a:close/>
                  <a:moveTo>
                    <a:pt x="152" y="60"/>
                  </a:moveTo>
                  <a:cubicBezTo>
                    <a:pt x="152" y="81"/>
                    <a:pt x="152" y="81"/>
                    <a:pt x="152" y="81"/>
                  </a:cubicBezTo>
                  <a:cubicBezTo>
                    <a:pt x="152" y="83"/>
                    <a:pt x="153" y="86"/>
                    <a:pt x="154" y="87"/>
                  </a:cubicBezTo>
                  <a:cubicBezTo>
                    <a:pt x="156" y="89"/>
                    <a:pt x="158" y="90"/>
                    <a:pt x="161" y="90"/>
                  </a:cubicBezTo>
                  <a:cubicBezTo>
                    <a:pt x="163" y="90"/>
                    <a:pt x="165" y="89"/>
                    <a:pt x="167" y="87"/>
                  </a:cubicBezTo>
                  <a:cubicBezTo>
                    <a:pt x="168" y="86"/>
                    <a:pt x="169" y="83"/>
                    <a:pt x="169" y="81"/>
                  </a:cubicBezTo>
                  <a:cubicBezTo>
                    <a:pt x="169" y="60"/>
                    <a:pt x="169" y="60"/>
                    <a:pt x="169" y="60"/>
                  </a:cubicBezTo>
                  <a:cubicBezTo>
                    <a:pt x="175" y="60"/>
                    <a:pt x="175" y="60"/>
                    <a:pt x="175" y="60"/>
                  </a:cubicBezTo>
                  <a:cubicBezTo>
                    <a:pt x="175" y="81"/>
                    <a:pt x="175" y="81"/>
                    <a:pt x="175" y="81"/>
                  </a:cubicBezTo>
                  <a:cubicBezTo>
                    <a:pt x="175" y="85"/>
                    <a:pt x="173" y="88"/>
                    <a:pt x="171" y="91"/>
                  </a:cubicBezTo>
                  <a:cubicBezTo>
                    <a:pt x="168" y="93"/>
                    <a:pt x="165" y="95"/>
                    <a:pt x="161" y="95"/>
                  </a:cubicBezTo>
                  <a:cubicBezTo>
                    <a:pt x="157" y="95"/>
                    <a:pt x="153" y="93"/>
                    <a:pt x="150" y="91"/>
                  </a:cubicBezTo>
                  <a:cubicBezTo>
                    <a:pt x="148" y="88"/>
                    <a:pt x="146" y="85"/>
                    <a:pt x="146" y="81"/>
                  </a:cubicBezTo>
                  <a:cubicBezTo>
                    <a:pt x="146" y="60"/>
                    <a:pt x="146" y="60"/>
                    <a:pt x="146" y="60"/>
                  </a:cubicBezTo>
                  <a:cubicBezTo>
                    <a:pt x="152" y="60"/>
                    <a:pt x="152" y="60"/>
                    <a:pt x="152" y="60"/>
                  </a:cubicBezTo>
                  <a:close/>
                  <a:moveTo>
                    <a:pt x="127" y="95"/>
                  </a:moveTo>
                  <a:cubicBezTo>
                    <a:pt x="130" y="95"/>
                    <a:pt x="133" y="94"/>
                    <a:pt x="135" y="92"/>
                  </a:cubicBezTo>
                  <a:cubicBezTo>
                    <a:pt x="137" y="90"/>
                    <a:pt x="139" y="87"/>
                    <a:pt x="139" y="84"/>
                  </a:cubicBezTo>
                  <a:cubicBezTo>
                    <a:pt x="139" y="81"/>
                    <a:pt x="137" y="79"/>
                    <a:pt x="135" y="78"/>
                  </a:cubicBezTo>
                  <a:cubicBezTo>
                    <a:pt x="133" y="76"/>
                    <a:pt x="131" y="75"/>
                    <a:pt x="128" y="75"/>
                  </a:cubicBezTo>
                  <a:cubicBezTo>
                    <a:pt x="126" y="74"/>
                    <a:pt x="124" y="73"/>
                    <a:pt x="123" y="73"/>
                  </a:cubicBezTo>
                  <a:cubicBezTo>
                    <a:pt x="122" y="72"/>
                    <a:pt x="121" y="71"/>
                    <a:pt x="121" y="69"/>
                  </a:cubicBezTo>
                  <a:cubicBezTo>
                    <a:pt x="121" y="68"/>
                    <a:pt x="121" y="67"/>
                    <a:pt x="122" y="66"/>
                  </a:cubicBezTo>
                  <a:cubicBezTo>
                    <a:pt x="123" y="65"/>
                    <a:pt x="125" y="64"/>
                    <a:pt x="127" y="64"/>
                  </a:cubicBezTo>
                  <a:cubicBezTo>
                    <a:pt x="128" y="64"/>
                    <a:pt x="129" y="64"/>
                    <a:pt x="131" y="65"/>
                  </a:cubicBezTo>
                  <a:cubicBezTo>
                    <a:pt x="132" y="65"/>
                    <a:pt x="133" y="66"/>
                    <a:pt x="134" y="67"/>
                  </a:cubicBezTo>
                  <a:cubicBezTo>
                    <a:pt x="136" y="65"/>
                    <a:pt x="136" y="65"/>
                    <a:pt x="136" y="65"/>
                  </a:cubicBezTo>
                  <a:cubicBezTo>
                    <a:pt x="137" y="63"/>
                    <a:pt x="137" y="63"/>
                    <a:pt x="137" y="63"/>
                  </a:cubicBezTo>
                  <a:cubicBezTo>
                    <a:pt x="136" y="62"/>
                    <a:pt x="134" y="61"/>
                    <a:pt x="132" y="60"/>
                  </a:cubicBezTo>
                  <a:cubicBezTo>
                    <a:pt x="131" y="60"/>
                    <a:pt x="129" y="59"/>
                    <a:pt x="127" y="59"/>
                  </a:cubicBezTo>
                  <a:cubicBezTo>
                    <a:pt x="123" y="59"/>
                    <a:pt x="120" y="60"/>
                    <a:pt x="118" y="62"/>
                  </a:cubicBezTo>
                  <a:cubicBezTo>
                    <a:pt x="116" y="64"/>
                    <a:pt x="115" y="66"/>
                    <a:pt x="115" y="69"/>
                  </a:cubicBezTo>
                  <a:cubicBezTo>
                    <a:pt x="115" y="73"/>
                    <a:pt x="117" y="75"/>
                    <a:pt x="119" y="76"/>
                  </a:cubicBezTo>
                  <a:cubicBezTo>
                    <a:pt x="120" y="78"/>
                    <a:pt x="123" y="79"/>
                    <a:pt x="126" y="79"/>
                  </a:cubicBezTo>
                  <a:cubicBezTo>
                    <a:pt x="128" y="80"/>
                    <a:pt x="130" y="81"/>
                    <a:pt x="131" y="81"/>
                  </a:cubicBezTo>
                  <a:cubicBezTo>
                    <a:pt x="132" y="82"/>
                    <a:pt x="133" y="83"/>
                    <a:pt x="133" y="85"/>
                  </a:cubicBezTo>
                  <a:cubicBezTo>
                    <a:pt x="133" y="86"/>
                    <a:pt x="133" y="87"/>
                    <a:pt x="131" y="88"/>
                  </a:cubicBezTo>
                  <a:cubicBezTo>
                    <a:pt x="130" y="89"/>
                    <a:pt x="129" y="90"/>
                    <a:pt x="127" y="90"/>
                  </a:cubicBezTo>
                  <a:cubicBezTo>
                    <a:pt x="125" y="90"/>
                    <a:pt x="123" y="90"/>
                    <a:pt x="122" y="89"/>
                  </a:cubicBezTo>
                  <a:cubicBezTo>
                    <a:pt x="120" y="88"/>
                    <a:pt x="119" y="88"/>
                    <a:pt x="117" y="87"/>
                  </a:cubicBezTo>
                  <a:cubicBezTo>
                    <a:pt x="116" y="89"/>
                    <a:pt x="116" y="89"/>
                    <a:pt x="116" y="89"/>
                  </a:cubicBezTo>
                  <a:cubicBezTo>
                    <a:pt x="115" y="91"/>
                    <a:pt x="115" y="91"/>
                    <a:pt x="115" y="91"/>
                  </a:cubicBezTo>
                  <a:cubicBezTo>
                    <a:pt x="116" y="92"/>
                    <a:pt x="118" y="93"/>
                    <a:pt x="120" y="94"/>
                  </a:cubicBezTo>
                  <a:cubicBezTo>
                    <a:pt x="122" y="94"/>
                    <a:pt x="124" y="95"/>
                    <a:pt x="127" y="95"/>
                  </a:cubicBezTo>
                  <a:close/>
                  <a:moveTo>
                    <a:pt x="52" y="95"/>
                  </a:moveTo>
                  <a:cubicBezTo>
                    <a:pt x="57" y="95"/>
                    <a:pt x="62" y="93"/>
                    <a:pt x="65" y="90"/>
                  </a:cubicBezTo>
                  <a:cubicBezTo>
                    <a:pt x="68" y="86"/>
                    <a:pt x="70" y="82"/>
                    <a:pt x="70" y="77"/>
                  </a:cubicBezTo>
                  <a:cubicBezTo>
                    <a:pt x="70" y="72"/>
                    <a:pt x="68" y="68"/>
                    <a:pt x="65" y="65"/>
                  </a:cubicBezTo>
                  <a:cubicBezTo>
                    <a:pt x="62" y="61"/>
                    <a:pt x="57" y="59"/>
                    <a:pt x="52" y="59"/>
                  </a:cubicBezTo>
                  <a:cubicBezTo>
                    <a:pt x="47" y="59"/>
                    <a:pt x="43" y="61"/>
                    <a:pt x="39" y="65"/>
                  </a:cubicBezTo>
                  <a:cubicBezTo>
                    <a:pt x="36" y="68"/>
                    <a:pt x="34" y="72"/>
                    <a:pt x="34" y="77"/>
                  </a:cubicBezTo>
                  <a:cubicBezTo>
                    <a:pt x="34" y="82"/>
                    <a:pt x="36" y="86"/>
                    <a:pt x="39" y="90"/>
                  </a:cubicBezTo>
                  <a:cubicBezTo>
                    <a:pt x="43" y="93"/>
                    <a:pt x="47" y="95"/>
                    <a:pt x="52" y="95"/>
                  </a:cubicBezTo>
                  <a:close/>
                  <a:moveTo>
                    <a:pt x="0" y="77"/>
                  </a:moveTo>
                  <a:cubicBezTo>
                    <a:pt x="0" y="82"/>
                    <a:pt x="2" y="86"/>
                    <a:pt x="5" y="90"/>
                  </a:cubicBezTo>
                  <a:cubicBezTo>
                    <a:pt x="9" y="93"/>
                    <a:pt x="13" y="95"/>
                    <a:pt x="18" y="95"/>
                  </a:cubicBezTo>
                  <a:cubicBezTo>
                    <a:pt x="21" y="95"/>
                    <a:pt x="23" y="94"/>
                    <a:pt x="24" y="94"/>
                  </a:cubicBezTo>
                  <a:cubicBezTo>
                    <a:pt x="26" y="93"/>
                    <a:pt x="28" y="92"/>
                    <a:pt x="29" y="91"/>
                  </a:cubicBezTo>
                  <a:cubicBezTo>
                    <a:pt x="28" y="89"/>
                    <a:pt x="28" y="89"/>
                    <a:pt x="28" y="89"/>
                  </a:cubicBezTo>
                  <a:cubicBezTo>
                    <a:pt x="27" y="87"/>
                    <a:pt x="27" y="87"/>
                    <a:pt x="27" y="87"/>
                  </a:cubicBezTo>
                  <a:cubicBezTo>
                    <a:pt x="25" y="88"/>
                    <a:pt x="24" y="88"/>
                    <a:pt x="23" y="89"/>
                  </a:cubicBezTo>
                  <a:cubicBezTo>
                    <a:pt x="21" y="89"/>
                    <a:pt x="20" y="90"/>
                    <a:pt x="18" y="90"/>
                  </a:cubicBezTo>
                  <a:cubicBezTo>
                    <a:pt x="14" y="90"/>
                    <a:pt x="11" y="88"/>
                    <a:pt x="9" y="86"/>
                  </a:cubicBezTo>
                  <a:cubicBezTo>
                    <a:pt x="7" y="84"/>
                    <a:pt x="6" y="81"/>
                    <a:pt x="6" y="77"/>
                  </a:cubicBezTo>
                  <a:cubicBezTo>
                    <a:pt x="6" y="73"/>
                    <a:pt x="7" y="70"/>
                    <a:pt x="9" y="68"/>
                  </a:cubicBezTo>
                  <a:cubicBezTo>
                    <a:pt x="11" y="66"/>
                    <a:pt x="14" y="64"/>
                    <a:pt x="18" y="64"/>
                  </a:cubicBezTo>
                  <a:cubicBezTo>
                    <a:pt x="20" y="64"/>
                    <a:pt x="21" y="65"/>
                    <a:pt x="23" y="65"/>
                  </a:cubicBezTo>
                  <a:cubicBezTo>
                    <a:pt x="24" y="66"/>
                    <a:pt x="25" y="66"/>
                    <a:pt x="27" y="68"/>
                  </a:cubicBezTo>
                  <a:cubicBezTo>
                    <a:pt x="28" y="65"/>
                    <a:pt x="28" y="65"/>
                    <a:pt x="28" y="65"/>
                  </a:cubicBezTo>
                  <a:cubicBezTo>
                    <a:pt x="29" y="63"/>
                    <a:pt x="29" y="63"/>
                    <a:pt x="29" y="63"/>
                  </a:cubicBezTo>
                  <a:cubicBezTo>
                    <a:pt x="28" y="62"/>
                    <a:pt x="26" y="61"/>
                    <a:pt x="24" y="60"/>
                  </a:cubicBezTo>
                  <a:cubicBezTo>
                    <a:pt x="23" y="60"/>
                    <a:pt x="21" y="59"/>
                    <a:pt x="18" y="59"/>
                  </a:cubicBezTo>
                  <a:cubicBezTo>
                    <a:pt x="13" y="59"/>
                    <a:pt x="9" y="61"/>
                    <a:pt x="5" y="64"/>
                  </a:cubicBezTo>
                  <a:cubicBezTo>
                    <a:pt x="2" y="68"/>
                    <a:pt x="0" y="72"/>
                    <a:pt x="0" y="77"/>
                  </a:cubicBezTo>
                  <a:close/>
                  <a:moveTo>
                    <a:pt x="246" y="60"/>
                  </a:moveTo>
                  <a:cubicBezTo>
                    <a:pt x="246" y="94"/>
                    <a:pt x="246" y="94"/>
                    <a:pt x="246" y="94"/>
                  </a:cubicBezTo>
                  <a:cubicBezTo>
                    <a:pt x="241" y="94"/>
                    <a:pt x="241" y="94"/>
                    <a:pt x="241" y="94"/>
                  </a:cubicBezTo>
                  <a:cubicBezTo>
                    <a:pt x="241" y="60"/>
                    <a:pt x="241" y="60"/>
                    <a:pt x="241" y="60"/>
                  </a:cubicBezTo>
                  <a:cubicBezTo>
                    <a:pt x="246" y="60"/>
                    <a:pt x="246" y="60"/>
                    <a:pt x="246" y="60"/>
                  </a:cubicBezTo>
                  <a:close/>
                  <a:moveTo>
                    <a:pt x="265" y="60"/>
                  </a:moveTo>
                  <a:cubicBezTo>
                    <a:pt x="273" y="73"/>
                    <a:pt x="273" y="73"/>
                    <a:pt x="273" y="73"/>
                  </a:cubicBezTo>
                  <a:cubicBezTo>
                    <a:pt x="281" y="86"/>
                    <a:pt x="281" y="86"/>
                    <a:pt x="281" y="86"/>
                  </a:cubicBezTo>
                  <a:cubicBezTo>
                    <a:pt x="281" y="60"/>
                    <a:pt x="281" y="60"/>
                    <a:pt x="281" y="60"/>
                  </a:cubicBezTo>
                  <a:cubicBezTo>
                    <a:pt x="286" y="60"/>
                    <a:pt x="286" y="60"/>
                    <a:pt x="286" y="60"/>
                  </a:cubicBezTo>
                  <a:cubicBezTo>
                    <a:pt x="286" y="94"/>
                    <a:pt x="286" y="94"/>
                    <a:pt x="286" y="94"/>
                  </a:cubicBezTo>
                  <a:cubicBezTo>
                    <a:pt x="280" y="94"/>
                    <a:pt x="280" y="94"/>
                    <a:pt x="280" y="94"/>
                  </a:cubicBezTo>
                  <a:cubicBezTo>
                    <a:pt x="272" y="81"/>
                    <a:pt x="272" y="81"/>
                    <a:pt x="272" y="81"/>
                  </a:cubicBezTo>
                  <a:cubicBezTo>
                    <a:pt x="264" y="68"/>
                    <a:pt x="264" y="68"/>
                    <a:pt x="264" y="68"/>
                  </a:cubicBezTo>
                  <a:cubicBezTo>
                    <a:pt x="264" y="94"/>
                    <a:pt x="264" y="94"/>
                    <a:pt x="264" y="94"/>
                  </a:cubicBezTo>
                  <a:cubicBezTo>
                    <a:pt x="259" y="94"/>
                    <a:pt x="259" y="94"/>
                    <a:pt x="259" y="94"/>
                  </a:cubicBezTo>
                  <a:cubicBezTo>
                    <a:pt x="259" y="60"/>
                    <a:pt x="259" y="60"/>
                    <a:pt x="259" y="60"/>
                  </a:cubicBezTo>
                  <a:cubicBezTo>
                    <a:pt x="265" y="60"/>
                    <a:pt x="265" y="60"/>
                    <a:pt x="265" y="60"/>
                  </a:cubicBezTo>
                  <a:close/>
                  <a:moveTo>
                    <a:pt x="85" y="60"/>
                  </a:moveTo>
                  <a:cubicBezTo>
                    <a:pt x="93" y="73"/>
                    <a:pt x="93" y="73"/>
                    <a:pt x="93" y="73"/>
                  </a:cubicBezTo>
                  <a:cubicBezTo>
                    <a:pt x="101" y="86"/>
                    <a:pt x="101" y="86"/>
                    <a:pt x="101" y="86"/>
                  </a:cubicBezTo>
                  <a:cubicBezTo>
                    <a:pt x="101" y="60"/>
                    <a:pt x="101" y="60"/>
                    <a:pt x="101" y="60"/>
                  </a:cubicBezTo>
                  <a:cubicBezTo>
                    <a:pt x="106" y="60"/>
                    <a:pt x="106" y="60"/>
                    <a:pt x="106" y="60"/>
                  </a:cubicBezTo>
                  <a:cubicBezTo>
                    <a:pt x="106" y="94"/>
                    <a:pt x="106" y="94"/>
                    <a:pt x="106" y="94"/>
                  </a:cubicBezTo>
                  <a:cubicBezTo>
                    <a:pt x="99" y="94"/>
                    <a:pt x="99" y="94"/>
                    <a:pt x="99" y="94"/>
                  </a:cubicBezTo>
                  <a:cubicBezTo>
                    <a:pt x="91" y="81"/>
                    <a:pt x="91" y="81"/>
                    <a:pt x="91" y="81"/>
                  </a:cubicBezTo>
                  <a:cubicBezTo>
                    <a:pt x="83" y="68"/>
                    <a:pt x="83" y="68"/>
                    <a:pt x="83" y="68"/>
                  </a:cubicBezTo>
                  <a:cubicBezTo>
                    <a:pt x="83" y="94"/>
                    <a:pt x="83" y="94"/>
                    <a:pt x="83" y="94"/>
                  </a:cubicBezTo>
                  <a:cubicBezTo>
                    <a:pt x="78" y="94"/>
                    <a:pt x="78" y="94"/>
                    <a:pt x="78" y="94"/>
                  </a:cubicBezTo>
                  <a:cubicBezTo>
                    <a:pt x="78" y="60"/>
                    <a:pt x="78" y="60"/>
                    <a:pt x="78" y="60"/>
                  </a:cubicBezTo>
                  <a:cubicBezTo>
                    <a:pt x="85" y="60"/>
                    <a:pt x="85" y="60"/>
                    <a:pt x="85" y="60"/>
                  </a:cubicBezTo>
                  <a:close/>
                  <a:moveTo>
                    <a:pt x="190" y="89"/>
                  </a:moveTo>
                  <a:cubicBezTo>
                    <a:pt x="207" y="89"/>
                    <a:pt x="207" y="89"/>
                    <a:pt x="207" y="89"/>
                  </a:cubicBezTo>
                  <a:cubicBezTo>
                    <a:pt x="207" y="94"/>
                    <a:pt x="207" y="94"/>
                    <a:pt x="207" y="94"/>
                  </a:cubicBezTo>
                  <a:cubicBezTo>
                    <a:pt x="184" y="94"/>
                    <a:pt x="184" y="94"/>
                    <a:pt x="184" y="94"/>
                  </a:cubicBezTo>
                  <a:cubicBezTo>
                    <a:pt x="184" y="60"/>
                    <a:pt x="184" y="60"/>
                    <a:pt x="184" y="60"/>
                  </a:cubicBezTo>
                  <a:cubicBezTo>
                    <a:pt x="190" y="60"/>
                    <a:pt x="190" y="60"/>
                    <a:pt x="190" y="60"/>
                  </a:cubicBezTo>
                  <a:cubicBezTo>
                    <a:pt x="190" y="89"/>
                    <a:pt x="190" y="89"/>
                    <a:pt x="190" y="89"/>
                  </a:cubicBezTo>
                  <a:close/>
                  <a:moveTo>
                    <a:pt x="233" y="60"/>
                  </a:moveTo>
                  <a:cubicBezTo>
                    <a:pt x="233" y="65"/>
                    <a:pt x="233" y="65"/>
                    <a:pt x="233" y="65"/>
                  </a:cubicBezTo>
                  <a:cubicBezTo>
                    <a:pt x="222" y="65"/>
                    <a:pt x="222" y="65"/>
                    <a:pt x="222" y="65"/>
                  </a:cubicBezTo>
                  <a:cubicBezTo>
                    <a:pt x="222" y="94"/>
                    <a:pt x="222" y="94"/>
                    <a:pt x="222" y="94"/>
                  </a:cubicBezTo>
                  <a:cubicBezTo>
                    <a:pt x="216" y="94"/>
                    <a:pt x="216" y="94"/>
                    <a:pt x="216" y="94"/>
                  </a:cubicBezTo>
                  <a:cubicBezTo>
                    <a:pt x="216" y="65"/>
                    <a:pt x="216" y="65"/>
                    <a:pt x="216" y="65"/>
                  </a:cubicBezTo>
                  <a:cubicBezTo>
                    <a:pt x="206" y="65"/>
                    <a:pt x="206" y="65"/>
                    <a:pt x="206" y="65"/>
                  </a:cubicBezTo>
                  <a:cubicBezTo>
                    <a:pt x="206" y="60"/>
                    <a:pt x="206" y="60"/>
                    <a:pt x="206" y="60"/>
                  </a:cubicBezTo>
                  <a:cubicBezTo>
                    <a:pt x="233" y="60"/>
                    <a:pt x="233" y="60"/>
                    <a:pt x="233" y="60"/>
                  </a:cubicBezTo>
                  <a:close/>
                  <a:moveTo>
                    <a:pt x="52" y="90"/>
                  </a:moveTo>
                  <a:cubicBezTo>
                    <a:pt x="49" y="90"/>
                    <a:pt x="46" y="88"/>
                    <a:pt x="43" y="86"/>
                  </a:cubicBezTo>
                  <a:cubicBezTo>
                    <a:pt x="41" y="84"/>
                    <a:pt x="40" y="81"/>
                    <a:pt x="40" y="77"/>
                  </a:cubicBezTo>
                  <a:cubicBezTo>
                    <a:pt x="40" y="74"/>
                    <a:pt x="41" y="70"/>
                    <a:pt x="43" y="68"/>
                  </a:cubicBezTo>
                  <a:cubicBezTo>
                    <a:pt x="46" y="66"/>
                    <a:pt x="49" y="64"/>
                    <a:pt x="52" y="64"/>
                  </a:cubicBezTo>
                  <a:cubicBezTo>
                    <a:pt x="56" y="64"/>
                    <a:pt x="59" y="66"/>
                    <a:pt x="61" y="68"/>
                  </a:cubicBezTo>
                  <a:cubicBezTo>
                    <a:pt x="63" y="70"/>
                    <a:pt x="65" y="74"/>
                    <a:pt x="65" y="77"/>
                  </a:cubicBezTo>
                  <a:cubicBezTo>
                    <a:pt x="65" y="81"/>
                    <a:pt x="63" y="84"/>
                    <a:pt x="61" y="86"/>
                  </a:cubicBezTo>
                  <a:cubicBezTo>
                    <a:pt x="59" y="88"/>
                    <a:pt x="56" y="90"/>
                    <a:pt x="52" y="90"/>
                  </a:cubicBezTo>
                  <a:close/>
                  <a:moveTo>
                    <a:pt x="51" y="35"/>
                  </a:moveTo>
                  <a:cubicBezTo>
                    <a:pt x="56" y="35"/>
                    <a:pt x="61" y="33"/>
                    <a:pt x="64" y="30"/>
                  </a:cubicBezTo>
                  <a:cubicBezTo>
                    <a:pt x="67" y="27"/>
                    <a:pt x="69" y="22"/>
                    <a:pt x="69" y="17"/>
                  </a:cubicBezTo>
                  <a:cubicBezTo>
                    <a:pt x="69" y="12"/>
                    <a:pt x="67" y="8"/>
                    <a:pt x="64" y="5"/>
                  </a:cubicBezTo>
                  <a:cubicBezTo>
                    <a:pt x="61" y="2"/>
                    <a:pt x="56" y="0"/>
                    <a:pt x="51" y="0"/>
                  </a:cubicBezTo>
                  <a:cubicBezTo>
                    <a:pt x="46" y="0"/>
                    <a:pt x="42" y="2"/>
                    <a:pt x="39" y="5"/>
                  </a:cubicBezTo>
                  <a:cubicBezTo>
                    <a:pt x="35" y="8"/>
                    <a:pt x="33" y="12"/>
                    <a:pt x="33" y="17"/>
                  </a:cubicBezTo>
                  <a:cubicBezTo>
                    <a:pt x="33" y="22"/>
                    <a:pt x="35" y="27"/>
                    <a:pt x="39" y="30"/>
                  </a:cubicBezTo>
                  <a:cubicBezTo>
                    <a:pt x="42" y="33"/>
                    <a:pt x="46" y="35"/>
                    <a:pt x="51" y="35"/>
                  </a:cubicBezTo>
                  <a:close/>
                  <a:moveTo>
                    <a:pt x="87" y="0"/>
                  </a:moveTo>
                  <a:cubicBezTo>
                    <a:pt x="89" y="0"/>
                    <a:pt x="91" y="0"/>
                    <a:pt x="92" y="0"/>
                  </a:cubicBezTo>
                  <a:cubicBezTo>
                    <a:pt x="94" y="1"/>
                    <a:pt x="96" y="2"/>
                    <a:pt x="97" y="3"/>
                  </a:cubicBezTo>
                  <a:cubicBezTo>
                    <a:pt x="96" y="5"/>
                    <a:pt x="96" y="5"/>
                    <a:pt x="96" y="5"/>
                  </a:cubicBezTo>
                  <a:cubicBezTo>
                    <a:pt x="94" y="7"/>
                    <a:pt x="94" y="7"/>
                    <a:pt x="94" y="7"/>
                  </a:cubicBezTo>
                  <a:cubicBezTo>
                    <a:pt x="93" y="6"/>
                    <a:pt x="92" y="6"/>
                    <a:pt x="91" y="5"/>
                  </a:cubicBezTo>
                  <a:cubicBezTo>
                    <a:pt x="89" y="5"/>
                    <a:pt x="88" y="5"/>
                    <a:pt x="87" y="5"/>
                  </a:cubicBezTo>
                  <a:cubicBezTo>
                    <a:pt x="85" y="5"/>
                    <a:pt x="83" y="5"/>
                    <a:pt x="82" y="6"/>
                  </a:cubicBezTo>
                  <a:cubicBezTo>
                    <a:pt x="81" y="7"/>
                    <a:pt x="81" y="8"/>
                    <a:pt x="81" y="9"/>
                  </a:cubicBezTo>
                  <a:cubicBezTo>
                    <a:pt x="81" y="11"/>
                    <a:pt x="82" y="12"/>
                    <a:pt x="83" y="13"/>
                  </a:cubicBezTo>
                  <a:cubicBezTo>
                    <a:pt x="84" y="14"/>
                    <a:pt x="86" y="14"/>
                    <a:pt x="88" y="15"/>
                  </a:cubicBezTo>
                  <a:cubicBezTo>
                    <a:pt x="91" y="16"/>
                    <a:pt x="93" y="16"/>
                    <a:pt x="95" y="18"/>
                  </a:cubicBezTo>
                  <a:cubicBezTo>
                    <a:pt x="97" y="19"/>
                    <a:pt x="99" y="21"/>
                    <a:pt x="99" y="25"/>
                  </a:cubicBezTo>
                  <a:cubicBezTo>
                    <a:pt x="99" y="28"/>
                    <a:pt x="97" y="30"/>
                    <a:pt x="95" y="32"/>
                  </a:cubicBezTo>
                  <a:cubicBezTo>
                    <a:pt x="93" y="34"/>
                    <a:pt x="90" y="35"/>
                    <a:pt x="87" y="35"/>
                  </a:cubicBezTo>
                  <a:cubicBezTo>
                    <a:pt x="84" y="35"/>
                    <a:pt x="82" y="35"/>
                    <a:pt x="80" y="34"/>
                  </a:cubicBezTo>
                  <a:cubicBezTo>
                    <a:pt x="78" y="33"/>
                    <a:pt x="76" y="32"/>
                    <a:pt x="75" y="31"/>
                  </a:cubicBezTo>
                  <a:cubicBezTo>
                    <a:pt x="77" y="27"/>
                    <a:pt x="77" y="27"/>
                    <a:pt x="77" y="27"/>
                  </a:cubicBezTo>
                  <a:cubicBezTo>
                    <a:pt x="79" y="28"/>
                    <a:pt x="80" y="29"/>
                    <a:pt x="82" y="29"/>
                  </a:cubicBezTo>
                  <a:cubicBezTo>
                    <a:pt x="83" y="30"/>
                    <a:pt x="85" y="30"/>
                    <a:pt x="87" y="30"/>
                  </a:cubicBezTo>
                  <a:cubicBezTo>
                    <a:pt x="89" y="30"/>
                    <a:pt x="90" y="30"/>
                    <a:pt x="91" y="29"/>
                  </a:cubicBezTo>
                  <a:cubicBezTo>
                    <a:pt x="93" y="28"/>
                    <a:pt x="93" y="26"/>
                    <a:pt x="93" y="25"/>
                  </a:cubicBezTo>
                  <a:cubicBezTo>
                    <a:pt x="93" y="23"/>
                    <a:pt x="92" y="22"/>
                    <a:pt x="91" y="22"/>
                  </a:cubicBezTo>
                  <a:cubicBezTo>
                    <a:pt x="90" y="21"/>
                    <a:pt x="88" y="20"/>
                    <a:pt x="86" y="20"/>
                  </a:cubicBezTo>
                  <a:cubicBezTo>
                    <a:pt x="83" y="19"/>
                    <a:pt x="80" y="18"/>
                    <a:pt x="79" y="17"/>
                  </a:cubicBezTo>
                  <a:cubicBezTo>
                    <a:pt x="77" y="15"/>
                    <a:pt x="75" y="13"/>
                    <a:pt x="75" y="10"/>
                  </a:cubicBezTo>
                  <a:cubicBezTo>
                    <a:pt x="75" y="7"/>
                    <a:pt x="76" y="4"/>
                    <a:pt x="78" y="2"/>
                  </a:cubicBezTo>
                  <a:cubicBezTo>
                    <a:pt x="80" y="1"/>
                    <a:pt x="83" y="0"/>
                    <a:pt x="87" y="0"/>
                  </a:cubicBezTo>
                  <a:cubicBezTo>
                    <a:pt x="87" y="0"/>
                    <a:pt x="87" y="0"/>
                    <a:pt x="87" y="0"/>
                  </a:cubicBezTo>
                  <a:close/>
                  <a:moveTo>
                    <a:pt x="152" y="35"/>
                  </a:moveTo>
                  <a:cubicBezTo>
                    <a:pt x="157" y="35"/>
                    <a:pt x="162" y="33"/>
                    <a:pt x="165" y="30"/>
                  </a:cubicBezTo>
                  <a:cubicBezTo>
                    <a:pt x="168" y="27"/>
                    <a:pt x="170" y="22"/>
                    <a:pt x="170" y="17"/>
                  </a:cubicBezTo>
                  <a:cubicBezTo>
                    <a:pt x="170" y="12"/>
                    <a:pt x="168" y="8"/>
                    <a:pt x="165" y="5"/>
                  </a:cubicBezTo>
                  <a:cubicBezTo>
                    <a:pt x="162" y="2"/>
                    <a:pt x="157" y="0"/>
                    <a:pt x="152" y="0"/>
                  </a:cubicBezTo>
                  <a:cubicBezTo>
                    <a:pt x="147" y="0"/>
                    <a:pt x="143" y="2"/>
                    <a:pt x="139" y="5"/>
                  </a:cubicBezTo>
                  <a:cubicBezTo>
                    <a:pt x="136" y="8"/>
                    <a:pt x="134" y="12"/>
                    <a:pt x="134" y="17"/>
                  </a:cubicBezTo>
                  <a:cubicBezTo>
                    <a:pt x="134" y="22"/>
                    <a:pt x="136" y="27"/>
                    <a:pt x="139" y="30"/>
                  </a:cubicBezTo>
                  <a:cubicBezTo>
                    <a:pt x="143" y="33"/>
                    <a:pt x="147" y="35"/>
                    <a:pt x="152" y="35"/>
                  </a:cubicBezTo>
                  <a:close/>
                  <a:moveTo>
                    <a:pt x="15" y="0"/>
                  </a:moveTo>
                  <a:cubicBezTo>
                    <a:pt x="18" y="0"/>
                    <a:pt x="21" y="1"/>
                    <a:pt x="23" y="3"/>
                  </a:cubicBezTo>
                  <a:cubicBezTo>
                    <a:pt x="25" y="4"/>
                    <a:pt x="26" y="7"/>
                    <a:pt x="26" y="9"/>
                  </a:cubicBezTo>
                  <a:cubicBezTo>
                    <a:pt x="26" y="11"/>
                    <a:pt x="25" y="12"/>
                    <a:pt x="25" y="13"/>
                  </a:cubicBezTo>
                  <a:cubicBezTo>
                    <a:pt x="24" y="15"/>
                    <a:pt x="23" y="16"/>
                    <a:pt x="22" y="16"/>
                  </a:cubicBezTo>
                  <a:cubicBezTo>
                    <a:pt x="23" y="17"/>
                    <a:pt x="25" y="18"/>
                    <a:pt x="26" y="20"/>
                  </a:cubicBezTo>
                  <a:cubicBezTo>
                    <a:pt x="27" y="21"/>
                    <a:pt x="27" y="23"/>
                    <a:pt x="27" y="25"/>
                  </a:cubicBezTo>
                  <a:cubicBezTo>
                    <a:pt x="27" y="27"/>
                    <a:pt x="26" y="30"/>
                    <a:pt x="24" y="31"/>
                  </a:cubicBezTo>
                  <a:cubicBezTo>
                    <a:pt x="22" y="33"/>
                    <a:pt x="19" y="34"/>
                    <a:pt x="16" y="34"/>
                  </a:cubicBezTo>
                  <a:cubicBezTo>
                    <a:pt x="2" y="34"/>
                    <a:pt x="2" y="34"/>
                    <a:pt x="2" y="34"/>
                  </a:cubicBezTo>
                  <a:cubicBezTo>
                    <a:pt x="2" y="0"/>
                    <a:pt x="2" y="0"/>
                    <a:pt x="2" y="0"/>
                  </a:cubicBezTo>
                  <a:cubicBezTo>
                    <a:pt x="15" y="0"/>
                    <a:pt x="15" y="0"/>
                    <a:pt x="15" y="0"/>
                  </a:cubicBezTo>
                  <a:close/>
                  <a:moveTo>
                    <a:pt x="131" y="0"/>
                  </a:moveTo>
                  <a:cubicBezTo>
                    <a:pt x="131" y="5"/>
                    <a:pt x="131" y="5"/>
                    <a:pt x="131" y="5"/>
                  </a:cubicBezTo>
                  <a:cubicBezTo>
                    <a:pt x="120" y="5"/>
                    <a:pt x="120" y="5"/>
                    <a:pt x="120" y="5"/>
                  </a:cubicBezTo>
                  <a:cubicBezTo>
                    <a:pt x="120" y="34"/>
                    <a:pt x="120" y="34"/>
                    <a:pt x="120" y="34"/>
                  </a:cubicBezTo>
                  <a:cubicBezTo>
                    <a:pt x="114" y="34"/>
                    <a:pt x="114" y="34"/>
                    <a:pt x="114" y="34"/>
                  </a:cubicBezTo>
                  <a:cubicBezTo>
                    <a:pt x="114" y="5"/>
                    <a:pt x="114" y="5"/>
                    <a:pt x="114" y="5"/>
                  </a:cubicBezTo>
                  <a:cubicBezTo>
                    <a:pt x="104" y="5"/>
                    <a:pt x="104" y="5"/>
                    <a:pt x="104" y="5"/>
                  </a:cubicBezTo>
                  <a:cubicBezTo>
                    <a:pt x="104" y="0"/>
                    <a:pt x="104" y="0"/>
                    <a:pt x="104" y="0"/>
                  </a:cubicBezTo>
                  <a:cubicBezTo>
                    <a:pt x="131" y="0"/>
                    <a:pt x="131" y="0"/>
                    <a:pt x="131" y="0"/>
                  </a:cubicBezTo>
                  <a:close/>
                  <a:moveTo>
                    <a:pt x="185" y="0"/>
                  </a:moveTo>
                  <a:cubicBezTo>
                    <a:pt x="193" y="13"/>
                    <a:pt x="193" y="13"/>
                    <a:pt x="193" y="13"/>
                  </a:cubicBezTo>
                  <a:cubicBezTo>
                    <a:pt x="201" y="26"/>
                    <a:pt x="201" y="26"/>
                    <a:pt x="201" y="26"/>
                  </a:cubicBezTo>
                  <a:cubicBezTo>
                    <a:pt x="201" y="0"/>
                    <a:pt x="201" y="0"/>
                    <a:pt x="201" y="0"/>
                  </a:cubicBezTo>
                  <a:cubicBezTo>
                    <a:pt x="206" y="0"/>
                    <a:pt x="206" y="0"/>
                    <a:pt x="206" y="0"/>
                  </a:cubicBezTo>
                  <a:cubicBezTo>
                    <a:pt x="206" y="34"/>
                    <a:pt x="206" y="34"/>
                    <a:pt x="206" y="34"/>
                  </a:cubicBezTo>
                  <a:cubicBezTo>
                    <a:pt x="199" y="34"/>
                    <a:pt x="199" y="34"/>
                    <a:pt x="199" y="34"/>
                  </a:cubicBezTo>
                  <a:cubicBezTo>
                    <a:pt x="191" y="21"/>
                    <a:pt x="191" y="21"/>
                    <a:pt x="191" y="21"/>
                  </a:cubicBezTo>
                  <a:cubicBezTo>
                    <a:pt x="183" y="8"/>
                    <a:pt x="183" y="8"/>
                    <a:pt x="183" y="8"/>
                  </a:cubicBezTo>
                  <a:cubicBezTo>
                    <a:pt x="183" y="34"/>
                    <a:pt x="183" y="34"/>
                    <a:pt x="183" y="34"/>
                  </a:cubicBezTo>
                  <a:cubicBezTo>
                    <a:pt x="178" y="34"/>
                    <a:pt x="178" y="34"/>
                    <a:pt x="178" y="34"/>
                  </a:cubicBezTo>
                  <a:cubicBezTo>
                    <a:pt x="178" y="0"/>
                    <a:pt x="178" y="0"/>
                    <a:pt x="178" y="0"/>
                  </a:cubicBezTo>
                  <a:cubicBezTo>
                    <a:pt x="185" y="0"/>
                    <a:pt x="185" y="0"/>
                    <a:pt x="185" y="0"/>
                  </a:cubicBezTo>
                  <a:close/>
                  <a:moveTo>
                    <a:pt x="51" y="30"/>
                  </a:moveTo>
                  <a:cubicBezTo>
                    <a:pt x="48" y="30"/>
                    <a:pt x="45" y="29"/>
                    <a:pt x="42" y="26"/>
                  </a:cubicBezTo>
                  <a:cubicBezTo>
                    <a:pt x="40" y="24"/>
                    <a:pt x="39" y="21"/>
                    <a:pt x="39" y="17"/>
                  </a:cubicBezTo>
                  <a:cubicBezTo>
                    <a:pt x="39" y="14"/>
                    <a:pt x="40" y="11"/>
                    <a:pt x="42" y="8"/>
                  </a:cubicBezTo>
                  <a:cubicBezTo>
                    <a:pt x="45" y="6"/>
                    <a:pt x="48" y="5"/>
                    <a:pt x="51" y="5"/>
                  </a:cubicBezTo>
                  <a:cubicBezTo>
                    <a:pt x="55" y="5"/>
                    <a:pt x="58" y="6"/>
                    <a:pt x="60" y="8"/>
                  </a:cubicBezTo>
                  <a:cubicBezTo>
                    <a:pt x="62" y="11"/>
                    <a:pt x="64" y="14"/>
                    <a:pt x="64" y="17"/>
                  </a:cubicBezTo>
                  <a:cubicBezTo>
                    <a:pt x="64" y="21"/>
                    <a:pt x="62" y="24"/>
                    <a:pt x="60" y="26"/>
                  </a:cubicBezTo>
                  <a:cubicBezTo>
                    <a:pt x="58" y="29"/>
                    <a:pt x="55" y="30"/>
                    <a:pt x="51" y="30"/>
                  </a:cubicBezTo>
                  <a:close/>
                  <a:moveTo>
                    <a:pt x="152" y="30"/>
                  </a:moveTo>
                  <a:cubicBezTo>
                    <a:pt x="149" y="30"/>
                    <a:pt x="146" y="29"/>
                    <a:pt x="143" y="26"/>
                  </a:cubicBezTo>
                  <a:cubicBezTo>
                    <a:pt x="141" y="24"/>
                    <a:pt x="140" y="21"/>
                    <a:pt x="140" y="17"/>
                  </a:cubicBezTo>
                  <a:cubicBezTo>
                    <a:pt x="140" y="14"/>
                    <a:pt x="141" y="11"/>
                    <a:pt x="143" y="8"/>
                  </a:cubicBezTo>
                  <a:cubicBezTo>
                    <a:pt x="146" y="6"/>
                    <a:pt x="149" y="5"/>
                    <a:pt x="152" y="5"/>
                  </a:cubicBezTo>
                  <a:cubicBezTo>
                    <a:pt x="156" y="5"/>
                    <a:pt x="159" y="6"/>
                    <a:pt x="161" y="8"/>
                  </a:cubicBezTo>
                  <a:cubicBezTo>
                    <a:pt x="163" y="11"/>
                    <a:pt x="164" y="14"/>
                    <a:pt x="164" y="17"/>
                  </a:cubicBezTo>
                  <a:cubicBezTo>
                    <a:pt x="164" y="21"/>
                    <a:pt x="163" y="24"/>
                    <a:pt x="161" y="26"/>
                  </a:cubicBezTo>
                  <a:cubicBezTo>
                    <a:pt x="159" y="29"/>
                    <a:pt x="156" y="30"/>
                    <a:pt x="152" y="30"/>
                  </a:cubicBezTo>
                  <a:close/>
                  <a:moveTo>
                    <a:pt x="16" y="29"/>
                  </a:moveTo>
                  <a:cubicBezTo>
                    <a:pt x="18" y="29"/>
                    <a:pt x="19" y="29"/>
                    <a:pt x="20" y="28"/>
                  </a:cubicBezTo>
                  <a:cubicBezTo>
                    <a:pt x="21" y="27"/>
                    <a:pt x="21" y="26"/>
                    <a:pt x="21" y="24"/>
                  </a:cubicBezTo>
                  <a:cubicBezTo>
                    <a:pt x="21" y="23"/>
                    <a:pt x="21" y="22"/>
                    <a:pt x="20" y="21"/>
                  </a:cubicBezTo>
                  <a:cubicBezTo>
                    <a:pt x="19" y="20"/>
                    <a:pt x="18" y="19"/>
                    <a:pt x="16" y="19"/>
                  </a:cubicBezTo>
                  <a:cubicBezTo>
                    <a:pt x="7" y="19"/>
                    <a:pt x="7" y="19"/>
                    <a:pt x="7" y="19"/>
                  </a:cubicBezTo>
                  <a:cubicBezTo>
                    <a:pt x="7" y="29"/>
                    <a:pt x="7" y="29"/>
                    <a:pt x="7" y="29"/>
                  </a:cubicBezTo>
                  <a:cubicBezTo>
                    <a:pt x="16" y="29"/>
                    <a:pt x="16" y="29"/>
                    <a:pt x="16" y="29"/>
                  </a:cubicBezTo>
                  <a:close/>
                  <a:moveTo>
                    <a:pt x="15" y="15"/>
                  </a:moveTo>
                  <a:cubicBezTo>
                    <a:pt x="17" y="15"/>
                    <a:pt x="18" y="14"/>
                    <a:pt x="19" y="13"/>
                  </a:cubicBezTo>
                  <a:cubicBezTo>
                    <a:pt x="20" y="12"/>
                    <a:pt x="20" y="11"/>
                    <a:pt x="20" y="10"/>
                  </a:cubicBezTo>
                  <a:cubicBezTo>
                    <a:pt x="20" y="9"/>
                    <a:pt x="20" y="7"/>
                    <a:pt x="19" y="7"/>
                  </a:cubicBezTo>
                  <a:cubicBezTo>
                    <a:pt x="18" y="6"/>
                    <a:pt x="17" y="5"/>
                    <a:pt x="15" y="5"/>
                  </a:cubicBezTo>
                  <a:cubicBezTo>
                    <a:pt x="7" y="5"/>
                    <a:pt x="7" y="5"/>
                    <a:pt x="7" y="5"/>
                  </a:cubicBezTo>
                  <a:cubicBezTo>
                    <a:pt x="7" y="15"/>
                    <a:pt x="7" y="15"/>
                    <a:pt x="7" y="15"/>
                  </a:cubicBezTo>
                  <a:cubicBezTo>
                    <a:pt x="15" y="15"/>
                    <a:pt x="15" y="15"/>
                    <a:pt x="15"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userDrawn="1"/>
          </p:nvSpPr>
          <p:spPr bwMode="auto">
            <a:xfrm>
              <a:off x="1129804" y="1125068"/>
              <a:ext cx="1213573" cy="497809"/>
            </a:xfrm>
            <a:custGeom>
              <a:avLst/>
              <a:gdLst>
                <a:gd name="T0" fmla="*/ 395 w 395"/>
                <a:gd name="T1" fmla="*/ 73 h 160"/>
                <a:gd name="T2" fmla="*/ 363 w 395"/>
                <a:gd name="T3" fmla="*/ 67 h 160"/>
                <a:gd name="T4" fmla="*/ 323 w 395"/>
                <a:gd name="T5" fmla="*/ 81 h 160"/>
                <a:gd name="T6" fmla="*/ 361 w 395"/>
                <a:gd name="T7" fmla="*/ 96 h 160"/>
                <a:gd name="T8" fmla="*/ 318 w 395"/>
                <a:gd name="T9" fmla="*/ 130 h 160"/>
                <a:gd name="T10" fmla="*/ 270 w 395"/>
                <a:gd name="T11" fmla="*/ 80 h 160"/>
                <a:gd name="T12" fmla="*/ 318 w 395"/>
                <a:gd name="T13" fmla="*/ 31 h 160"/>
                <a:gd name="T14" fmla="*/ 349 w 395"/>
                <a:gd name="T15" fmla="*/ 41 h 160"/>
                <a:gd name="T16" fmla="*/ 365 w 395"/>
                <a:gd name="T17" fmla="*/ 14 h 160"/>
                <a:gd name="T18" fmla="*/ 319 w 395"/>
                <a:gd name="T19" fmla="*/ 0 h 160"/>
                <a:gd name="T20" fmla="*/ 261 w 395"/>
                <a:gd name="T21" fmla="*/ 23 h 160"/>
                <a:gd name="T22" fmla="*/ 219 w 395"/>
                <a:gd name="T23" fmla="*/ 115 h 160"/>
                <a:gd name="T24" fmla="*/ 184 w 395"/>
                <a:gd name="T25" fmla="*/ 129 h 160"/>
                <a:gd name="T26" fmla="*/ 134 w 395"/>
                <a:gd name="T27" fmla="*/ 80 h 160"/>
                <a:gd name="T28" fmla="*/ 184 w 395"/>
                <a:gd name="T29" fmla="*/ 30 h 160"/>
                <a:gd name="T30" fmla="*/ 214 w 395"/>
                <a:gd name="T31" fmla="*/ 40 h 160"/>
                <a:gd name="T32" fmla="*/ 231 w 395"/>
                <a:gd name="T33" fmla="*/ 14 h 160"/>
                <a:gd name="T34" fmla="*/ 184 w 395"/>
                <a:gd name="T35" fmla="*/ 0 h 160"/>
                <a:gd name="T36" fmla="*/ 118 w 395"/>
                <a:gd name="T37" fmla="*/ 33 h 160"/>
                <a:gd name="T38" fmla="*/ 72 w 395"/>
                <a:gd name="T39" fmla="*/ 3 h 160"/>
                <a:gd name="T40" fmla="*/ 0 w 395"/>
                <a:gd name="T41" fmla="*/ 3 h 160"/>
                <a:gd name="T42" fmla="*/ 0 w 395"/>
                <a:gd name="T43" fmla="*/ 157 h 160"/>
                <a:gd name="T44" fmla="*/ 105 w 395"/>
                <a:gd name="T45" fmla="*/ 150 h 160"/>
                <a:gd name="T46" fmla="*/ 149 w 395"/>
                <a:gd name="T47" fmla="*/ 153 h 160"/>
                <a:gd name="T48" fmla="*/ 222 w 395"/>
                <a:gd name="T49" fmla="*/ 151 h 160"/>
                <a:gd name="T50" fmla="*/ 278 w 395"/>
                <a:gd name="T51" fmla="*/ 151 h 160"/>
                <a:gd name="T52" fmla="*/ 373 w 395"/>
                <a:gd name="T53" fmla="*/ 137 h 160"/>
                <a:gd name="T54" fmla="*/ 33 w 395"/>
                <a:gd name="T55" fmla="*/ 65 h 160"/>
                <a:gd name="T56" fmla="*/ 71 w 395"/>
                <a:gd name="T57" fmla="*/ 32 h 160"/>
                <a:gd name="T58" fmla="*/ 88 w 395"/>
                <a:gd name="T59" fmla="*/ 48 h 160"/>
                <a:gd name="T60" fmla="*/ 71 w 395"/>
                <a:gd name="T61" fmla="*/ 65 h 160"/>
                <a:gd name="T62" fmla="*/ 33 w 395"/>
                <a:gd name="T63" fmla="*/ 65 h 160"/>
                <a:gd name="T64" fmla="*/ 33 w 395"/>
                <a:gd name="T65" fmla="*/ 93 h 160"/>
                <a:gd name="T66" fmla="*/ 92 w 395"/>
                <a:gd name="T67" fmla="*/ 98 h 160"/>
                <a:gd name="T68" fmla="*/ 92 w 395"/>
                <a:gd name="T69" fmla="*/ 123 h 160"/>
                <a:gd name="T70" fmla="*/ 56 w 395"/>
                <a:gd name="T71" fmla="*/ 12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5" h="160">
                  <a:moveTo>
                    <a:pt x="395" y="80"/>
                  </a:moveTo>
                  <a:cubicBezTo>
                    <a:pt x="395" y="78"/>
                    <a:pt x="395" y="75"/>
                    <a:pt x="395" y="73"/>
                  </a:cubicBezTo>
                  <a:cubicBezTo>
                    <a:pt x="395" y="71"/>
                    <a:pt x="395" y="69"/>
                    <a:pt x="394" y="67"/>
                  </a:cubicBezTo>
                  <a:cubicBezTo>
                    <a:pt x="363" y="67"/>
                    <a:pt x="363" y="67"/>
                    <a:pt x="363" y="67"/>
                  </a:cubicBezTo>
                  <a:cubicBezTo>
                    <a:pt x="332" y="67"/>
                    <a:pt x="332" y="67"/>
                    <a:pt x="332" y="67"/>
                  </a:cubicBezTo>
                  <a:cubicBezTo>
                    <a:pt x="323" y="81"/>
                    <a:pt x="323" y="81"/>
                    <a:pt x="323" y="81"/>
                  </a:cubicBezTo>
                  <a:cubicBezTo>
                    <a:pt x="313" y="96"/>
                    <a:pt x="313" y="96"/>
                    <a:pt x="313" y="96"/>
                  </a:cubicBezTo>
                  <a:cubicBezTo>
                    <a:pt x="361" y="96"/>
                    <a:pt x="361" y="96"/>
                    <a:pt x="361" y="96"/>
                  </a:cubicBezTo>
                  <a:cubicBezTo>
                    <a:pt x="358" y="106"/>
                    <a:pt x="353" y="114"/>
                    <a:pt x="346" y="120"/>
                  </a:cubicBezTo>
                  <a:cubicBezTo>
                    <a:pt x="338" y="126"/>
                    <a:pt x="329" y="130"/>
                    <a:pt x="318" y="130"/>
                  </a:cubicBezTo>
                  <a:cubicBezTo>
                    <a:pt x="305" y="130"/>
                    <a:pt x="292" y="124"/>
                    <a:pt x="284" y="115"/>
                  </a:cubicBezTo>
                  <a:cubicBezTo>
                    <a:pt x="275" y="106"/>
                    <a:pt x="270" y="93"/>
                    <a:pt x="270" y="80"/>
                  </a:cubicBezTo>
                  <a:cubicBezTo>
                    <a:pt x="270" y="66"/>
                    <a:pt x="275" y="54"/>
                    <a:pt x="284" y="45"/>
                  </a:cubicBezTo>
                  <a:cubicBezTo>
                    <a:pt x="293" y="36"/>
                    <a:pt x="305" y="31"/>
                    <a:pt x="318" y="31"/>
                  </a:cubicBezTo>
                  <a:cubicBezTo>
                    <a:pt x="324" y="31"/>
                    <a:pt x="330" y="32"/>
                    <a:pt x="335" y="33"/>
                  </a:cubicBezTo>
                  <a:cubicBezTo>
                    <a:pt x="340" y="35"/>
                    <a:pt x="345" y="37"/>
                    <a:pt x="349" y="41"/>
                  </a:cubicBezTo>
                  <a:cubicBezTo>
                    <a:pt x="357" y="27"/>
                    <a:pt x="357" y="27"/>
                    <a:pt x="357" y="27"/>
                  </a:cubicBezTo>
                  <a:cubicBezTo>
                    <a:pt x="365" y="14"/>
                    <a:pt x="365" y="14"/>
                    <a:pt x="365" y="14"/>
                  </a:cubicBezTo>
                  <a:cubicBezTo>
                    <a:pt x="359" y="10"/>
                    <a:pt x="352" y="6"/>
                    <a:pt x="344" y="4"/>
                  </a:cubicBezTo>
                  <a:cubicBezTo>
                    <a:pt x="336" y="1"/>
                    <a:pt x="328" y="0"/>
                    <a:pt x="319" y="0"/>
                  </a:cubicBezTo>
                  <a:cubicBezTo>
                    <a:pt x="307" y="0"/>
                    <a:pt x="296" y="2"/>
                    <a:pt x="286" y="6"/>
                  </a:cubicBezTo>
                  <a:cubicBezTo>
                    <a:pt x="277" y="10"/>
                    <a:pt x="268" y="16"/>
                    <a:pt x="261" y="23"/>
                  </a:cubicBezTo>
                  <a:cubicBezTo>
                    <a:pt x="244" y="40"/>
                    <a:pt x="239" y="57"/>
                    <a:pt x="236" y="73"/>
                  </a:cubicBezTo>
                  <a:cubicBezTo>
                    <a:pt x="232" y="89"/>
                    <a:pt x="230" y="103"/>
                    <a:pt x="219" y="115"/>
                  </a:cubicBezTo>
                  <a:cubicBezTo>
                    <a:pt x="214" y="119"/>
                    <a:pt x="209" y="123"/>
                    <a:pt x="203" y="126"/>
                  </a:cubicBezTo>
                  <a:cubicBezTo>
                    <a:pt x="197" y="128"/>
                    <a:pt x="191" y="129"/>
                    <a:pt x="184" y="129"/>
                  </a:cubicBezTo>
                  <a:cubicBezTo>
                    <a:pt x="170" y="129"/>
                    <a:pt x="158" y="124"/>
                    <a:pt x="149" y="115"/>
                  </a:cubicBezTo>
                  <a:cubicBezTo>
                    <a:pt x="140" y="106"/>
                    <a:pt x="134" y="93"/>
                    <a:pt x="134" y="80"/>
                  </a:cubicBezTo>
                  <a:cubicBezTo>
                    <a:pt x="134" y="67"/>
                    <a:pt x="140" y="54"/>
                    <a:pt x="149" y="45"/>
                  </a:cubicBezTo>
                  <a:cubicBezTo>
                    <a:pt x="158" y="36"/>
                    <a:pt x="170" y="31"/>
                    <a:pt x="184" y="30"/>
                  </a:cubicBezTo>
                  <a:cubicBezTo>
                    <a:pt x="190" y="31"/>
                    <a:pt x="195" y="31"/>
                    <a:pt x="200" y="33"/>
                  </a:cubicBezTo>
                  <a:cubicBezTo>
                    <a:pt x="205" y="35"/>
                    <a:pt x="210" y="37"/>
                    <a:pt x="214" y="40"/>
                  </a:cubicBezTo>
                  <a:cubicBezTo>
                    <a:pt x="222" y="27"/>
                    <a:pt x="222" y="27"/>
                    <a:pt x="222" y="27"/>
                  </a:cubicBezTo>
                  <a:cubicBezTo>
                    <a:pt x="231" y="14"/>
                    <a:pt x="231" y="14"/>
                    <a:pt x="231" y="14"/>
                  </a:cubicBezTo>
                  <a:cubicBezTo>
                    <a:pt x="224" y="9"/>
                    <a:pt x="217" y="6"/>
                    <a:pt x="209" y="3"/>
                  </a:cubicBezTo>
                  <a:cubicBezTo>
                    <a:pt x="202" y="1"/>
                    <a:pt x="193" y="0"/>
                    <a:pt x="184" y="0"/>
                  </a:cubicBezTo>
                  <a:cubicBezTo>
                    <a:pt x="170" y="0"/>
                    <a:pt x="157" y="3"/>
                    <a:pt x="146" y="9"/>
                  </a:cubicBezTo>
                  <a:cubicBezTo>
                    <a:pt x="135" y="15"/>
                    <a:pt x="125" y="23"/>
                    <a:pt x="118" y="33"/>
                  </a:cubicBezTo>
                  <a:cubicBezTo>
                    <a:pt x="115" y="25"/>
                    <a:pt x="109" y="17"/>
                    <a:pt x="101" y="12"/>
                  </a:cubicBezTo>
                  <a:cubicBezTo>
                    <a:pt x="93" y="6"/>
                    <a:pt x="83" y="3"/>
                    <a:pt x="72" y="3"/>
                  </a:cubicBezTo>
                  <a:cubicBezTo>
                    <a:pt x="36" y="3"/>
                    <a:pt x="36" y="3"/>
                    <a:pt x="36" y="3"/>
                  </a:cubicBezTo>
                  <a:cubicBezTo>
                    <a:pt x="0" y="3"/>
                    <a:pt x="0" y="3"/>
                    <a:pt x="0" y="3"/>
                  </a:cubicBezTo>
                  <a:cubicBezTo>
                    <a:pt x="0" y="80"/>
                    <a:pt x="0" y="80"/>
                    <a:pt x="0" y="80"/>
                  </a:cubicBezTo>
                  <a:cubicBezTo>
                    <a:pt x="0" y="157"/>
                    <a:pt x="0" y="157"/>
                    <a:pt x="0" y="157"/>
                  </a:cubicBezTo>
                  <a:cubicBezTo>
                    <a:pt x="79" y="157"/>
                    <a:pt x="79" y="157"/>
                    <a:pt x="79" y="157"/>
                  </a:cubicBezTo>
                  <a:cubicBezTo>
                    <a:pt x="89" y="157"/>
                    <a:pt x="98" y="154"/>
                    <a:pt x="105" y="150"/>
                  </a:cubicBezTo>
                  <a:cubicBezTo>
                    <a:pt x="113" y="146"/>
                    <a:pt x="119" y="140"/>
                    <a:pt x="123" y="133"/>
                  </a:cubicBezTo>
                  <a:cubicBezTo>
                    <a:pt x="130" y="142"/>
                    <a:pt x="139" y="148"/>
                    <a:pt x="149" y="153"/>
                  </a:cubicBezTo>
                  <a:cubicBezTo>
                    <a:pt x="159" y="157"/>
                    <a:pt x="171" y="160"/>
                    <a:pt x="183" y="160"/>
                  </a:cubicBezTo>
                  <a:cubicBezTo>
                    <a:pt x="197" y="160"/>
                    <a:pt x="210" y="157"/>
                    <a:pt x="222" y="151"/>
                  </a:cubicBezTo>
                  <a:cubicBezTo>
                    <a:pt x="233" y="145"/>
                    <a:pt x="243" y="136"/>
                    <a:pt x="250" y="126"/>
                  </a:cubicBezTo>
                  <a:cubicBezTo>
                    <a:pt x="257" y="136"/>
                    <a:pt x="267" y="145"/>
                    <a:pt x="278" y="151"/>
                  </a:cubicBezTo>
                  <a:cubicBezTo>
                    <a:pt x="290" y="157"/>
                    <a:pt x="303" y="160"/>
                    <a:pt x="317" y="160"/>
                  </a:cubicBezTo>
                  <a:cubicBezTo>
                    <a:pt x="339" y="160"/>
                    <a:pt x="359" y="151"/>
                    <a:pt x="373" y="137"/>
                  </a:cubicBezTo>
                  <a:cubicBezTo>
                    <a:pt x="387" y="122"/>
                    <a:pt x="395" y="102"/>
                    <a:pt x="395" y="80"/>
                  </a:cubicBezTo>
                  <a:close/>
                  <a:moveTo>
                    <a:pt x="33" y="65"/>
                  </a:moveTo>
                  <a:cubicBezTo>
                    <a:pt x="33" y="32"/>
                    <a:pt x="33" y="32"/>
                    <a:pt x="33" y="32"/>
                  </a:cubicBezTo>
                  <a:cubicBezTo>
                    <a:pt x="71" y="32"/>
                    <a:pt x="71" y="32"/>
                    <a:pt x="71" y="32"/>
                  </a:cubicBezTo>
                  <a:cubicBezTo>
                    <a:pt x="76" y="32"/>
                    <a:pt x="80" y="34"/>
                    <a:pt x="83" y="36"/>
                  </a:cubicBezTo>
                  <a:cubicBezTo>
                    <a:pt x="86" y="39"/>
                    <a:pt x="88" y="44"/>
                    <a:pt x="88" y="48"/>
                  </a:cubicBezTo>
                  <a:cubicBezTo>
                    <a:pt x="88" y="53"/>
                    <a:pt x="86" y="57"/>
                    <a:pt x="83" y="60"/>
                  </a:cubicBezTo>
                  <a:cubicBezTo>
                    <a:pt x="80" y="64"/>
                    <a:pt x="76" y="65"/>
                    <a:pt x="71" y="65"/>
                  </a:cubicBezTo>
                  <a:cubicBezTo>
                    <a:pt x="52" y="65"/>
                    <a:pt x="52" y="65"/>
                    <a:pt x="52" y="65"/>
                  </a:cubicBezTo>
                  <a:cubicBezTo>
                    <a:pt x="33" y="65"/>
                    <a:pt x="33" y="65"/>
                    <a:pt x="33" y="65"/>
                  </a:cubicBezTo>
                  <a:close/>
                  <a:moveTo>
                    <a:pt x="33" y="128"/>
                  </a:moveTo>
                  <a:cubicBezTo>
                    <a:pt x="33" y="93"/>
                    <a:pt x="33" y="93"/>
                    <a:pt x="33" y="93"/>
                  </a:cubicBezTo>
                  <a:cubicBezTo>
                    <a:pt x="79" y="93"/>
                    <a:pt x="79" y="93"/>
                    <a:pt x="79" y="93"/>
                  </a:cubicBezTo>
                  <a:cubicBezTo>
                    <a:pt x="84" y="93"/>
                    <a:pt x="88" y="95"/>
                    <a:pt x="92" y="98"/>
                  </a:cubicBezTo>
                  <a:cubicBezTo>
                    <a:pt x="95" y="101"/>
                    <a:pt x="97" y="106"/>
                    <a:pt x="97" y="111"/>
                  </a:cubicBezTo>
                  <a:cubicBezTo>
                    <a:pt x="97" y="116"/>
                    <a:pt x="95" y="120"/>
                    <a:pt x="92" y="123"/>
                  </a:cubicBezTo>
                  <a:cubicBezTo>
                    <a:pt x="88" y="126"/>
                    <a:pt x="84" y="128"/>
                    <a:pt x="79" y="128"/>
                  </a:cubicBezTo>
                  <a:cubicBezTo>
                    <a:pt x="56" y="128"/>
                    <a:pt x="56" y="128"/>
                    <a:pt x="56" y="128"/>
                  </a:cubicBezTo>
                  <a:cubicBezTo>
                    <a:pt x="33" y="128"/>
                    <a:pt x="33" y="128"/>
                    <a:pt x="33" y="1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991622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3252687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95" name="think-cell Slide" r:id="rId4" imgW="324" imgH="324" progId="TCLayout.ActiveDocument.1">
                  <p:embed/>
                </p:oleObj>
              </mc:Choice>
              <mc:Fallback>
                <p:oleObj name="think-cell Slide" r:id="rId4" imgW="324" imgH="32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5" name="Picture 14"/>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92082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37190262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CE4FFF-81B3-4CDA-B0A1-3363FFB22A6A}"/>
              </a:ext>
            </a:extLst>
          </p:cNvPr>
          <p:cNvSpPr>
            <a:spLocks noGrp="1"/>
          </p:cNvSpPr>
          <p:nvPr>
            <p:ph type="title" hasCustomPrompt="1"/>
          </p:nvPr>
        </p:nvSpPr>
        <p:spPr>
          <a:xfrm>
            <a:off x="630000" y="622800"/>
            <a:ext cx="10933350" cy="470898"/>
          </a:xfrm>
        </p:spPr>
        <p:txBody>
          <a:bodyPr/>
          <a:lstStyle>
            <a:lvl1pPr>
              <a:defRPr sz="3400"/>
            </a:lvl1pPr>
          </a:lstStyle>
          <a:p>
            <a:r>
              <a:rPr lang="en-US" dirty="0"/>
              <a:t>Click to add title</a:t>
            </a:r>
          </a:p>
        </p:txBody>
      </p:sp>
      <p:sp>
        <p:nvSpPr>
          <p:cNvPr id="8" name="Text Placeholder 7">
            <a:extLst>
              <a:ext uri="{FF2B5EF4-FFF2-40B4-BE49-F238E27FC236}">
                <a16:creationId xmlns:a16="http://schemas.microsoft.com/office/drawing/2014/main" xmlns=""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lvl4pPr>
            <a:lvl5pPr>
              <a:lnSpc>
                <a:spcPct val="100000"/>
              </a:lnSpc>
              <a:spcBef>
                <a:spcPts val="0"/>
              </a:spcBef>
              <a:spcAft>
                <a:spcPts val="0"/>
              </a:spcAft>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75324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chemeClr val="tx2"/>
                </a:solidFill>
                <a:latin typeface="+mj-lt"/>
              </a:defRPr>
            </a:lvl1pPr>
          </a:lstStyle>
          <a:p>
            <a:r>
              <a:rPr lang="en-US" dirty="0"/>
              <a:t>Click to add title</a:t>
            </a:r>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2451270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8928161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27813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3536165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10617605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7555137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622156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Copyright"/>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4051148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29741921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anchor="ctr">
            <a:noAutofit/>
          </a:bodyPr>
          <a:lstStyle>
            <a:lvl1pPr>
              <a:defRPr sz="3200" baseline="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8112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39990554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2007"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5" name="Picture 14"/>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1847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3413718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2256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xmlns=""/>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27777165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xmlns=""/>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16" name="Picture 1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8583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10278375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28126850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18224962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8717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xmlns=""/>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3031" name="think-cell Slide" r:id="rId4" imgW="324" imgH="324" progId="TCLayout.ActiveDocument.1">
                  <p:embed/>
                </p:oleObj>
              </mc:Choice>
              <mc:Fallback>
                <p:oleObj name="think-cell Slide" r:id="rId4" imgW="324" imgH="32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26636776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3854110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2378153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2988171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04192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4055" name="think-cell Slide" r:id="rId5" imgW="384" imgH="384" progId="TCLayout.ActiveDocument.1">
                  <p:embed/>
                </p:oleObj>
              </mc:Choice>
              <mc:Fallback>
                <p:oleObj name="think-cell Slide" r:id="rId5" imgW="384" imgH="384"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7">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grpSp>
        <p:nvGrpSpPr>
          <p:cNvPr id="16" name="Group 15"/>
          <p:cNvGrpSpPr>
            <a:grpSpLocks noChangeAspect="1"/>
          </p:cNvGrpSpPr>
          <p:nvPr userDrawn="1"/>
        </p:nvGrpSpPr>
        <p:grpSpPr>
          <a:xfrm>
            <a:off x="2658996" y="2958991"/>
            <a:ext cx="4069080" cy="864017"/>
            <a:chOff x="1129804" y="1125068"/>
            <a:chExt cx="2344427" cy="497809"/>
          </a:xfrm>
        </p:grpSpPr>
        <p:sp>
          <p:nvSpPr>
            <p:cNvPr id="19" name="Freeform 16"/>
            <p:cNvSpPr>
              <a:spLocks noEditPoints="1"/>
            </p:cNvSpPr>
            <p:nvPr/>
          </p:nvSpPr>
          <p:spPr bwMode="auto">
            <a:xfrm>
              <a:off x="2468738" y="1135408"/>
              <a:ext cx="1005493" cy="482068"/>
            </a:xfrm>
            <a:custGeom>
              <a:avLst/>
              <a:gdLst>
                <a:gd name="T0" fmla="*/ 5 w 328"/>
                <a:gd name="T1" fmla="*/ 149 h 155"/>
                <a:gd name="T2" fmla="*/ 27 w 328"/>
                <a:gd name="T3" fmla="*/ 124 h 155"/>
                <a:gd name="T4" fmla="*/ 9 w 328"/>
                <a:gd name="T5" fmla="*/ 146 h 155"/>
                <a:gd name="T6" fmla="*/ 20 w 328"/>
                <a:gd name="T7" fmla="*/ 135 h 155"/>
                <a:gd name="T8" fmla="*/ 92 w 328"/>
                <a:gd name="T9" fmla="*/ 119 h 155"/>
                <a:gd name="T10" fmla="*/ 123 w 328"/>
                <a:gd name="T11" fmla="*/ 141 h 155"/>
                <a:gd name="T12" fmla="*/ 145 w 328"/>
                <a:gd name="T13" fmla="*/ 120 h 155"/>
                <a:gd name="T14" fmla="*/ 117 w 328"/>
                <a:gd name="T15" fmla="*/ 120 h 155"/>
                <a:gd name="T16" fmla="*/ 60 w 328"/>
                <a:gd name="T17" fmla="*/ 141 h 155"/>
                <a:gd name="T18" fmla="*/ 48 w 328"/>
                <a:gd name="T19" fmla="*/ 142 h 155"/>
                <a:gd name="T20" fmla="*/ 177 w 328"/>
                <a:gd name="T21" fmla="*/ 123 h 155"/>
                <a:gd name="T22" fmla="*/ 155 w 328"/>
                <a:gd name="T23" fmla="*/ 154 h 155"/>
                <a:gd name="T24" fmla="*/ 83 w 328"/>
                <a:gd name="T25" fmla="*/ 128 h 155"/>
                <a:gd name="T26" fmla="*/ 169 w 328"/>
                <a:gd name="T27" fmla="*/ 137 h 155"/>
                <a:gd name="T28" fmla="*/ 161 w 328"/>
                <a:gd name="T29" fmla="*/ 137 h 155"/>
                <a:gd name="T30" fmla="*/ 56 w 328"/>
                <a:gd name="T31" fmla="*/ 125 h 155"/>
                <a:gd name="T32" fmla="*/ 328 w 328"/>
                <a:gd name="T33" fmla="*/ 78 h 155"/>
                <a:gd name="T34" fmla="*/ 312 w 328"/>
                <a:gd name="T35" fmla="*/ 59 h 155"/>
                <a:gd name="T36" fmla="*/ 312 w 328"/>
                <a:gd name="T37" fmla="*/ 64 h 155"/>
                <a:gd name="T38" fmla="*/ 323 w 328"/>
                <a:gd name="T39" fmla="*/ 80 h 155"/>
                <a:gd name="T40" fmla="*/ 152 w 328"/>
                <a:gd name="T41" fmla="*/ 81 h 155"/>
                <a:gd name="T42" fmla="*/ 175 w 328"/>
                <a:gd name="T43" fmla="*/ 60 h 155"/>
                <a:gd name="T44" fmla="*/ 146 w 328"/>
                <a:gd name="T45" fmla="*/ 60 h 155"/>
                <a:gd name="T46" fmla="*/ 128 w 328"/>
                <a:gd name="T47" fmla="*/ 75 h 155"/>
                <a:gd name="T48" fmla="*/ 134 w 328"/>
                <a:gd name="T49" fmla="*/ 67 h 155"/>
                <a:gd name="T50" fmla="*/ 115 w 328"/>
                <a:gd name="T51" fmla="*/ 69 h 155"/>
                <a:gd name="T52" fmla="*/ 127 w 328"/>
                <a:gd name="T53" fmla="*/ 90 h 155"/>
                <a:gd name="T54" fmla="*/ 127 w 328"/>
                <a:gd name="T55" fmla="*/ 95 h 155"/>
                <a:gd name="T56" fmla="*/ 39 w 328"/>
                <a:gd name="T57" fmla="*/ 65 h 155"/>
                <a:gd name="T58" fmla="*/ 18 w 328"/>
                <a:gd name="T59" fmla="*/ 95 h 155"/>
                <a:gd name="T60" fmla="*/ 18 w 328"/>
                <a:gd name="T61" fmla="*/ 90 h 155"/>
                <a:gd name="T62" fmla="*/ 27 w 328"/>
                <a:gd name="T63" fmla="*/ 68 h 155"/>
                <a:gd name="T64" fmla="*/ 0 w 328"/>
                <a:gd name="T65" fmla="*/ 77 h 155"/>
                <a:gd name="T66" fmla="*/ 265 w 328"/>
                <a:gd name="T67" fmla="*/ 60 h 155"/>
                <a:gd name="T68" fmla="*/ 280 w 328"/>
                <a:gd name="T69" fmla="*/ 94 h 155"/>
                <a:gd name="T70" fmla="*/ 265 w 328"/>
                <a:gd name="T71" fmla="*/ 60 h 155"/>
                <a:gd name="T72" fmla="*/ 106 w 328"/>
                <a:gd name="T73" fmla="*/ 94 h 155"/>
                <a:gd name="T74" fmla="*/ 78 w 328"/>
                <a:gd name="T75" fmla="*/ 60 h 155"/>
                <a:gd name="T76" fmla="*/ 184 w 328"/>
                <a:gd name="T77" fmla="*/ 60 h 155"/>
                <a:gd name="T78" fmla="*/ 222 w 328"/>
                <a:gd name="T79" fmla="*/ 94 h 155"/>
                <a:gd name="T80" fmla="*/ 52 w 328"/>
                <a:gd name="T81" fmla="*/ 90 h 155"/>
                <a:gd name="T82" fmla="*/ 65 w 328"/>
                <a:gd name="T83" fmla="*/ 77 h 155"/>
                <a:gd name="T84" fmla="*/ 64 w 328"/>
                <a:gd name="T85" fmla="*/ 5 h 155"/>
                <a:gd name="T86" fmla="*/ 87 w 328"/>
                <a:gd name="T87" fmla="*/ 0 h 155"/>
                <a:gd name="T88" fmla="*/ 87 w 328"/>
                <a:gd name="T89" fmla="*/ 5 h 155"/>
                <a:gd name="T90" fmla="*/ 99 w 328"/>
                <a:gd name="T91" fmla="*/ 25 h 155"/>
                <a:gd name="T92" fmla="*/ 82 w 328"/>
                <a:gd name="T93" fmla="*/ 29 h 155"/>
                <a:gd name="T94" fmla="*/ 79 w 328"/>
                <a:gd name="T95" fmla="*/ 17 h 155"/>
                <a:gd name="T96" fmla="*/ 165 w 328"/>
                <a:gd name="T97" fmla="*/ 30 h 155"/>
                <a:gd name="T98" fmla="*/ 139 w 328"/>
                <a:gd name="T99" fmla="*/ 30 h 155"/>
                <a:gd name="T100" fmla="*/ 22 w 328"/>
                <a:gd name="T101" fmla="*/ 16 h 155"/>
                <a:gd name="T102" fmla="*/ 2 w 328"/>
                <a:gd name="T103" fmla="*/ 0 h 155"/>
                <a:gd name="T104" fmla="*/ 114 w 328"/>
                <a:gd name="T105" fmla="*/ 34 h 155"/>
                <a:gd name="T106" fmla="*/ 193 w 328"/>
                <a:gd name="T107" fmla="*/ 13 h 155"/>
                <a:gd name="T108" fmla="*/ 191 w 328"/>
                <a:gd name="T109" fmla="*/ 21 h 155"/>
                <a:gd name="T110" fmla="*/ 51 w 328"/>
                <a:gd name="T111" fmla="*/ 30 h 155"/>
                <a:gd name="T112" fmla="*/ 64 w 328"/>
                <a:gd name="T113" fmla="*/ 17 h 155"/>
                <a:gd name="T114" fmla="*/ 143 w 328"/>
                <a:gd name="T115" fmla="*/ 8 h 155"/>
                <a:gd name="T116" fmla="*/ 16 w 328"/>
                <a:gd name="T117" fmla="*/ 29 h 155"/>
                <a:gd name="T118" fmla="*/ 7 w 328"/>
                <a:gd name="T119" fmla="*/ 29 h 155"/>
                <a:gd name="T120" fmla="*/ 15 w 328"/>
                <a:gd name="T121" fmla="*/ 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8" h="155">
                  <a:moveTo>
                    <a:pt x="34" y="135"/>
                  </a:moveTo>
                  <a:cubicBezTo>
                    <a:pt x="34" y="135"/>
                    <a:pt x="34" y="136"/>
                    <a:pt x="34" y="136"/>
                  </a:cubicBezTo>
                  <a:cubicBezTo>
                    <a:pt x="34" y="137"/>
                    <a:pt x="34" y="137"/>
                    <a:pt x="34" y="137"/>
                  </a:cubicBezTo>
                  <a:cubicBezTo>
                    <a:pt x="34" y="142"/>
                    <a:pt x="33" y="147"/>
                    <a:pt x="30" y="150"/>
                  </a:cubicBezTo>
                  <a:cubicBezTo>
                    <a:pt x="27" y="153"/>
                    <a:pt x="23" y="155"/>
                    <a:pt x="18" y="155"/>
                  </a:cubicBezTo>
                  <a:cubicBezTo>
                    <a:pt x="13" y="155"/>
                    <a:pt x="8" y="153"/>
                    <a:pt x="5" y="149"/>
                  </a:cubicBezTo>
                  <a:cubicBezTo>
                    <a:pt x="2" y="146"/>
                    <a:pt x="0" y="142"/>
                    <a:pt x="0" y="137"/>
                  </a:cubicBezTo>
                  <a:cubicBezTo>
                    <a:pt x="0" y="132"/>
                    <a:pt x="2" y="127"/>
                    <a:pt x="5" y="124"/>
                  </a:cubicBezTo>
                  <a:cubicBezTo>
                    <a:pt x="8" y="121"/>
                    <a:pt x="13" y="119"/>
                    <a:pt x="18" y="119"/>
                  </a:cubicBezTo>
                  <a:cubicBezTo>
                    <a:pt x="20" y="119"/>
                    <a:pt x="22" y="119"/>
                    <a:pt x="24" y="120"/>
                  </a:cubicBezTo>
                  <a:cubicBezTo>
                    <a:pt x="25" y="120"/>
                    <a:pt x="27" y="121"/>
                    <a:pt x="29" y="122"/>
                  </a:cubicBezTo>
                  <a:cubicBezTo>
                    <a:pt x="27" y="124"/>
                    <a:pt x="27" y="124"/>
                    <a:pt x="27" y="124"/>
                  </a:cubicBezTo>
                  <a:cubicBezTo>
                    <a:pt x="26" y="127"/>
                    <a:pt x="26" y="127"/>
                    <a:pt x="26" y="127"/>
                  </a:cubicBezTo>
                  <a:cubicBezTo>
                    <a:pt x="25" y="126"/>
                    <a:pt x="23" y="125"/>
                    <a:pt x="22" y="125"/>
                  </a:cubicBezTo>
                  <a:cubicBezTo>
                    <a:pt x="21" y="124"/>
                    <a:pt x="19" y="124"/>
                    <a:pt x="18" y="124"/>
                  </a:cubicBezTo>
                  <a:cubicBezTo>
                    <a:pt x="14" y="124"/>
                    <a:pt x="11" y="126"/>
                    <a:pt x="9" y="128"/>
                  </a:cubicBezTo>
                  <a:cubicBezTo>
                    <a:pt x="7" y="130"/>
                    <a:pt x="6" y="133"/>
                    <a:pt x="6" y="137"/>
                  </a:cubicBezTo>
                  <a:cubicBezTo>
                    <a:pt x="6" y="140"/>
                    <a:pt x="7" y="144"/>
                    <a:pt x="9" y="146"/>
                  </a:cubicBezTo>
                  <a:cubicBezTo>
                    <a:pt x="11" y="148"/>
                    <a:pt x="14" y="149"/>
                    <a:pt x="18" y="149"/>
                  </a:cubicBezTo>
                  <a:cubicBezTo>
                    <a:pt x="21" y="149"/>
                    <a:pt x="23" y="148"/>
                    <a:pt x="25" y="147"/>
                  </a:cubicBezTo>
                  <a:cubicBezTo>
                    <a:pt x="27" y="145"/>
                    <a:pt x="28" y="143"/>
                    <a:pt x="29" y="140"/>
                  </a:cubicBezTo>
                  <a:cubicBezTo>
                    <a:pt x="17" y="140"/>
                    <a:pt x="17" y="140"/>
                    <a:pt x="17" y="140"/>
                  </a:cubicBezTo>
                  <a:cubicBezTo>
                    <a:pt x="19" y="138"/>
                    <a:pt x="19" y="138"/>
                    <a:pt x="19" y="138"/>
                  </a:cubicBezTo>
                  <a:cubicBezTo>
                    <a:pt x="20" y="135"/>
                    <a:pt x="20" y="135"/>
                    <a:pt x="20" y="135"/>
                  </a:cubicBezTo>
                  <a:cubicBezTo>
                    <a:pt x="34" y="135"/>
                    <a:pt x="34" y="135"/>
                    <a:pt x="34" y="135"/>
                  </a:cubicBezTo>
                  <a:close/>
                  <a:moveTo>
                    <a:pt x="92" y="155"/>
                  </a:moveTo>
                  <a:cubicBezTo>
                    <a:pt x="97" y="155"/>
                    <a:pt x="101" y="153"/>
                    <a:pt x="105" y="149"/>
                  </a:cubicBezTo>
                  <a:cubicBezTo>
                    <a:pt x="108" y="146"/>
                    <a:pt x="110" y="142"/>
                    <a:pt x="110" y="137"/>
                  </a:cubicBezTo>
                  <a:cubicBezTo>
                    <a:pt x="110" y="132"/>
                    <a:pt x="108" y="127"/>
                    <a:pt x="105" y="124"/>
                  </a:cubicBezTo>
                  <a:cubicBezTo>
                    <a:pt x="101" y="121"/>
                    <a:pt x="97" y="119"/>
                    <a:pt x="92" y="119"/>
                  </a:cubicBezTo>
                  <a:cubicBezTo>
                    <a:pt x="87" y="119"/>
                    <a:pt x="82" y="121"/>
                    <a:pt x="79" y="124"/>
                  </a:cubicBezTo>
                  <a:cubicBezTo>
                    <a:pt x="76" y="127"/>
                    <a:pt x="74" y="132"/>
                    <a:pt x="74" y="137"/>
                  </a:cubicBezTo>
                  <a:cubicBezTo>
                    <a:pt x="74" y="142"/>
                    <a:pt x="76" y="146"/>
                    <a:pt x="79" y="149"/>
                  </a:cubicBezTo>
                  <a:cubicBezTo>
                    <a:pt x="82" y="153"/>
                    <a:pt x="87" y="155"/>
                    <a:pt x="92" y="155"/>
                  </a:cubicBezTo>
                  <a:close/>
                  <a:moveTo>
                    <a:pt x="123" y="120"/>
                  </a:moveTo>
                  <a:cubicBezTo>
                    <a:pt x="123" y="141"/>
                    <a:pt x="123" y="141"/>
                    <a:pt x="123" y="141"/>
                  </a:cubicBezTo>
                  <a:cubicBezTo>
                    <a:pt x="123" y="143"/>
                    <a:pt x="123" y="145"/>
                    <a:pt x="125" y="147"/>
                  </a:cubicBezTo>
                  <a:cubicBezTo>
                    <a:pt x="126" y="149"/>
                    <a:pt x="129" y="149"/>
                    <a:pt x="131" y="149"/>
                  </a:cubicBezTo>
                  <a:cubicBezTo>
                    <a:pt x="134" y="149"/>
                    <a:pt x="136" y="149"/>
                    <a:pt x="138" y="147"/>
                  </a:cubicBezTo>
                  <a:cubicBezTo>
                    <a:pt x="139" y="145"/>
                    <a:pt x="140" y="143"/>
                    <a:pt x="140" y="141"/>
                  </a:cubicBezTo>
                  <a:cubicBezTo>
                    <a:pt x="140" y="120"/>
                    <a:pt x="140" y="120"/>
                    <a:pt x="140" y="120"/>
                  </a:cubicBezTo>
                  <a:cubicBezTo>
                    <a:pt x="145" y="120"/>
                    <a:pt x="145" y="120"/>
                    <a:pt x="145" y="120"/>
                  </a:cubicBezTo>
                  <a:cubicBezTo>
                    <a:pt x="145" y="141"/>
                    <a:pt x="145" y="141"/>
                    <a:pt x="145" y="141"/>
                  </a:cubicBezTo>
                  <a:cubicBezTo>
                    <a:pt x="145" y="145"/>
                    <a:pt x="144" y="148"/>
                    <a:pt x="141" y="151"/>
                  </a:cubicBezTo>
                  <a:cubicBezTo>
                    <a:pt x="139" y="153"/>
                    <a:pt x="135" y="155"/>
                    <a:pt x="131" y="155"/>
                  </a:cubicBezTo>
                  <a:cubicBezTo>
                    <a:pt x="127" y="155"/>
                    <a:pt x="124" y="153"/>
                    <a:pt x="121" y="151"/>
                  </a:cubicBezTo>
                  <a:cubicBezTo>
                    <a:pt x="119" y="148"/>
                    <a:pt x="117" y="145"/>
                    <a:pt x="117" y="141"/>
                  </a:cubicBezTo>
                  <a:cubicBezTo>
                    <a:pt x="117" y="120"/>
                    <a:pt x="117" y="120"/>
                    <a:pt x="117" y="120"/>
                  </a:cubicBezTo>
                  <a:cubicBezTo>
                    <a:pt x="123" y="120"/>
                    <a:pt x="123" y="120"/>
                    <a:pt x="123" y="120"/>
                  </a:cubicBezTo>
                  <a:close/>
                  <a:moveTo>
                    <a:pt x="56" y="120"/>
                  </a:moveTo>
                  <a:cubicBezTo>
                    <a:pt x="59" y="120"/>
                    <a:pt x="62" y="121"/>
                    <a:pt x="64" y="123"/>
                  </a:cubicBezTo>
                  <a:cubicBezTo>
                    <a:pt x="66" y="125"/>
                    <a:pt x="67" y="128"/>
                    <a:pt x="67" y="131"/>
                  </a:cubicBezTo>
                  <a:cubicBezTo>
                    <a:pt x="67" y="133"/>
                    <a:pt x="67" y="135"/>
                    <a:pt x="65" y="137"/>
                  </a:cubicBezTo>
                  <a:cubicBezTo>
                    <a:pt x="64" y="139"/>
                    <a:pt x="62" y="140"/>
                    <a:pt x="60" y="141"/>
                  </a:cubicBezTo>
                  <a:cubicBezTo>
                    <a:pt x="64" y="147"/>
                    <a:pt x="64" y="147"/>
                    <a:pt x="64" y="147"/>
                  </a:cubicBezTo>
                  <a:cubicBezTo>
                    <a:pt x="68" y="154"/>
                    <a:pt x="68" y="154"/>
                    <a:pt x="68" y="154"/>
                  </a:cubicBezTo>
                  <a:cubicBezTo>
                    <a:pt x="62" y="154"/>
                    <a:pt x="62" y="154"/>
                    <a:pt x="62" y="154"/>
                  </a:cubicBezTo>
                  <a:cubicBezTo>
                    <a:pt x="58" y="148"/>
                    <a:pt x="58" y="148"/>
                    <a:pt x="58" y="148"/>
                  </a:cubicBezTo>
                  <a:cubicBezTo>
                    <a:pt x="54" y="142"/>
                    <a:pt x="54" y="142"/>
                    <a:pt x="54" y="142"/>
                  </a:cubicBezTo>
                  <a:cubicBezTo>
                    <a:pt x="48" y="142"/>
                    <a:pt x="48" y="142"/>
                    <a:pt x="48" y="142"/>
                  </a:cubicBezTo>
                  <a:cubicBezTo>
                    <a:pt x="48" y="154"/>
                    <a:pt x="48" y="154"/>
                    <a:pt x="48" y="154"/>
                  </a:cubicBezTo>
                  <a:cubicBezTo>
                    <a:pt x="42" y="154"/>
                    <a:pt x="42" y="154"/>
                    <a:pt x="42" y="154"/>
                  </a:cubicBezTo>
                  <a:cubicBezTo>
                    <a:pt x="42" y="120"/>
                    <a:pt x="42" y="120"/>
                    <a:pt x="42" y="120"/>
                  </a:cubicBezTo>
                  <a:cubicBezTo>
                    <a:pt x="56" y="120"/>
                    <a:pt x="56" y="120"/>
                    <a:pt x="56" y="120"/>
                  </a:cubicBezTo>
                  <a:close/>
                  <a:moveTo>
                    <a:pt x="169" y="120"/>
                  </a:moveTo>
                  <a:cubicBezTo>
                    <a:pt x="172" y="120"/>
                    <a:pt x="175" y="121"/>
                    <a:pt x="177" y="123"/>
                  </a:cubicBezTo>
                  <a:cubicBezTo>
                    <a:pt x="179" y="125"/>
                    <a:pt x="180" y="128"/>
                    <a:pt x="180" y="131"/>
                  </a:cubicBezTo>
                  <a:cubicBezTo>
                    <a:pt x="180" y="134"/>
                    <a:pt x="179" y="137"/>
                    <a:pt x="177" y="139"/>
                  </a:cubicBezTo>
                  <a:cubicBezTo>
                    <a:pt x="175" y="141"/>
                    <a:pt x="172" y="142"/>
                    <a:pt x="169" y="142"/>
                  </a:cubicBezTo>
                  <a:cubicBezTo>
                    <a:pt x="161" y="142"/>
                    <a:pt x="161" y="142"/>
                    <a:pt x="161" y="142"/>
                  </a:cubicBezTo>
                  <a:cubicBezTo>
                    <a:pt x="161" y="154"/>
                    <a:pt x="161" y="154"/>
                    <a:pt x="161" y="154"/>
                  </a:cubicBezTo>
                  <a:cubicBezTo>
                    <a:pt x="155" y="154"/>
                    <a:pt x="155" y="154"/>
                    <a:pt x="155" y="154"/>
                  </a:cubicBezTo>
                  <a:cubicBezTo>
                    <a:pt x="155" y="120"/>
                    <a:pt x="155" y="120"/>
                    <a:pt x="155" y="120"/>
                  </a:cubicBezTo>
                  <a:cubicBezTo>
                    <a:pt x="169" y="120"/>
                    <a:pt x="169" y="120"/>
                    <a:pt x="169" y="120"/>
                  </a:cubicBezTo>
                  <a:close/>
                  <a:moveTo>
                    <a:pt x="92" y="149"/>
                  </a:moveTo>
                  <a:cubicBezTo>
                    <a:pt x="88" y="149"/>
                    <a:pt x="85" y="148"/>
                    <a:pt x="83" y="146"/>
                  </a:cubicBezTo>
                  <a:cubicBezTo>
                    <a:pt x="81" y="143"/>
                    <a:pt x="79" y="140"/>
                    <a:pt x="79" y="137"/>
                  </a:cubicBezTo>
                  <a:cubicBezTo>
                    <a:pt x="79" y="133"/>
                    <a:pt x="81" y="130"/>
                    <a:pt x="83" y="128"/>
                  </a:cubicBezTo>
                  <a:cubicBezTo>
                    <a:pt x="85" y="126"/>
                    <a:pt x="88" y="124"/>
                    <a:pt x="92" y="124"/>
                  </a:cubicBezTo>
                  <a:cubicBezTo>
                    <a:pt x="95" y="124"/>
                    <a:pt x="98" y="126"/>
                    <a:pt x="101" y="128"/>
                  </a:cubicBezTo>
                  <a:cubicBezTo>
                    <a:pt x="103" y="130"/>
                    <a:pt x="104" y="133"/>
                    <a:pt x="104" y="137"/>
                  </a:cubicBezTo>
                  <a:cubicBezTo>
                    <a:pt x="104" y="140"/>
                    <a:pt x="103" y="144"/>
                    <a:pt x="101" y="146"/>
                  </a:cubicBezTo>
                  <a:cubicBezTo>
                    <a:pt x="98" y="148"/>
                    <a:pt x="95" y="149"/>
                    <a:pt x="92" y="149"/>
                  </a:cubicBezTo>
                  <a:close/>
                  <a:moveTo>
                    <a:pt x="169" y="137"/>
                  </a:moveTo>
                  <a:cubicBezTo>
                    <a:pt x="170" y="137"/>
                    <a:pt x="172" y="136"/>
                    <a:pt x="173" y="135"/>
                  </a:cubicBezTo>
                  <a:cubicBezTo>
                    <a:pt x="174" y="134"/>
                    <a:pt x="175" y="133"/>
                    <a:pt x="175" y="131"/>
                  </a:cubicBezTo>
                  <a:cubicBezTo>
                    <a:pt x="175" y="129"/>
                    <a:pt x="174" y="128"/>
                    <a:pt x="173" y="126"/>
                  </a:cubicBezTo>
                  <a:cubicBezTo>
                    <a:pt x="172" y="125"/>
                    <a:pt x="170" y="125"/>
                    <a:pt x="169" y="125"/>
                  </a:cubicBezTo>
                  <a:cubicBezTo>
                    <a:pt x="161" y="125"/>
                    <a:pt x="161" y="125"/>
                    <a:pt x="161" y="125"/>
                  </a:cubicBezTo>
                  <a:cubicBezTo>
                    <a:pt x="161" y="137"/>
                    <a:pt x="161" y="137"/>
                    <a:pt x="161" y="137"/>
                  </a:cubicBezTo>
                  <a:cubicBezTo>
                    <a:pt x="169" y="137"/>
                    <a:pt x="169" y="137"/>
                    <a:pt x="169" y="137"/>
                  </a:cubicBezTo>
                  <a:close/>
                  <a:moveTo>
                    <a:pt x="56" y="137"/>
                  </a:moveTo>
                  <a:cubicBezTo>
                    <a:pt x="58" y="137"/>
                    <a:pt x="59" y="136"/>
                    <a:pt x="60" y="135"/>
                  </a:cubicBezTo>
                  <a:cubicBezTo>
                    <a:pt x="61" y="134"/>
                    <a:pt x="62" y="133"/>
                    <a:pt x="62" y="131"/>
                  </a:cubicBezTo>
                  <a:cubicBezTo>
                    <a:pt x="62" y="129"/>
                    <a:pt x="61" y="127"/>
                    <a:pt x="60" y="126"/>
                  </a:cubicBezTo>
                  <a:cubicBezTo>
                    <a:pt x="59" y="125"/>
                    <a:pt x="58" y="125"/>
                    <a:pt x="56" y="125"/>
                  </a:cubicBezTo>
                  <a:cubicBezTo>
                    <a:pt x="48" y="125"/>
                    <a:pt x="48" y="125"/>
                    <a:pt x="48" y="125"/>
                  </a:cubicBezTo>
                  <a:cubicBezTo>
                    <a:pt x="48" y="137"/>
                    <a:pt x="48" y="137"/>
                    <a:pt x="48" y="137"/>
                  </a:cubicBezTo>
                  <a:cubicBezTo>
                    <a:pt x="56" y="137"/>
                    <a:pt x="56" y="137"/>
                    <a:pt x="56" y="137"/>
                  </a:cubicBezTo>
                  <a:close/>
                  <a:moveTo>
                    <a:pt x="328" y="75"/>
                  </a:moveTo>
                  <a:cubicBezTo>
                    <a:pt x="328" y="76"/>
                    <a:pt x="328" y="76"/>
                    <a:pt x="328" y="76"/>
                  </a:cubicBezTo>
                  <a:cubicBezTo>
                    <a:pt x="328" y="77"/>
                    <a:pt x="328" y="77"/>
                    <a:pt x="328" y="78"/>
                  </a:cubicBezTo>
                  <a:cubicBezTo>
                    <a:pt x="328" y="83"/>
                    <a:pt x="327" y="87"/>
                    <a:pt x="324" y="90"/>
                  </a:cubicBezTo>
                  <a:cubicBezTo>
                    <a:pt x="321" y="93"/>
                    <a:pt x="317" y="95"/>
                    <a:pt x="312" y="95"/>
                  </a:cubicBezTo>
                  <a:cubicBezTo>
                    <a:pt x="307" y="95"/>
                    <a:pt x="302" y="93"/>
                    <a:pt x="299" y="90"/>
                  </a:cubicBezTo>
                  <a:cubicBezTo>
                    <a:pt x="296" y="86"/>
                    <a:pt x="294" y="82"/>
                    <a:pt x="294" y="77"/>
                  </a:cubicBezTo>
                  <a:cubicBezTo>
                    <a:pt x="294" y="72"/>
                    <a:pt x="296" y="68"/>
                    <a:pt x="299" y="64"/>
                  </a:cubicBezTo>
                  <a:cubicBezTo>
                    <a:pt x="303" y="61"/>
                    <a:pt x="307" y="59"/>
                    <a:pt x="312" y="59"/>
                  </a:cubicBezTo>
                  <a:cubicBezTo>
                    <a:pt x="314" y="59"/>
                    <a:pt x="316" y="60"/>
                    <a:pt x="318" y="60"/>
                  </a:cubicBezTo>
                  <a:cubicBezTo>
                    <a:pt x="320" y="61"/>
                    <a:pt x="321" y="61"/>
                    <a:pt x="323" y="62"/>
                  </a:cubicBezTo>
                  <a:cubicBezTo>
                    <a:pt x="321" y="65"/>
                    <a:pt x="321" y="65"/>
                    <a:pt x="321" y="65"/>
                  </a:cubicBezTo>
                  <a:cubicBezTo>
                    <a:pt x="320" y="67"/>
                    <a:pt x="320" y="67"/>
                    <a:pt x="320" y="67"/>
                  </a:cubicBezTo>
                  <a:cubicBezTo>
                    <a:pt x="319" y="66"/>
                    <a:pt x="317" y="65"/>
                    <a:pt x="316" y="65"/>
                  </a:cubicBezTo>
                  <a:cubicBezTo>
                    <a:pt x="315" y="65"/>
                    <a:pt x="313" y="64"/>
                    <a:pt x="312" y="64"/>
                  </a:cubicBezTo>
                  <a:cubicBezTo>
                    <a:pt x="309" y="64"/>
                    <a:pt x="305" y="66"/>
                    <a:pt x="303" y="68"/>
                  </a:cubicBezTo>
                  <a:cubicBezTo>
                    <a:pt x="301" y="70"/>
                    <a:pt x="300" y="73"/>
                    <a:pt x="300" y="77"/>
                  </a:cubicBezTo>
                  <a:cubicBezTo>
                    <a:pt x="300" y="81"/>
                    <a:pt x="301" y="84"/>
                    <a:pt x="303" y="86"/>
                  </a:cubicBezTo>
                  <a:cubicBezTo>
                    <a:pt x="305" y="88"/>
                    <a:pt x="308" y="90"/>
                    <a:pt x="312" y="90"/>
                  </a:cubicBezTo>
                  <a:cubicBezTo>
                    <a:pt x="315" y="90"/>
                    <a:pt x="317" y="89"/>
                    <a:pt x="319" y="87"/>
                  </a:cubicBezTo>
                  <a:cubicBezTo>
                    <a:pt x="321" y="85"/>
                    <a:pt x="322" y="83"/>
                    <a:pt x="323" y="80"/>
                  </a:cubicBezTo>
                  <a:cubicBezTo>
                    <a:pt x="311" y="80"/>
                    <a:pt x="311" y="80"/>
                    <a:pt x="311" y="80"/>
                  </a:cubicBezTo>
                  <a:cubicBezTo>
                    <a:pt x="313" y="78"/>
                    <a:pt x="313" y="78"/>
                    <a:pt x="313" y="78"/>
                  </a:cubicBezTo>
                  <a:cubicBezTo>
                    <a:pt x="315" y="75"/>
                    <a:pt x="315" y="75"/>
                    <a:pt x="315" y="75"/>
                  </a:cubicBezTo>
                  <a:cubicBezTo>
                    <a:pt x="328" y="75"/>
                    <a:pt x="328" y="75"/>
                    <a:pt x="328" y="75"/>
                  </a:cubicBezTo>
                  <a:close/>
                  <a:moveTo>
                    <a:pt x="152" y="60"/>
                  </a:moveTo>
                  <a:cubicBezTo>
                    <a:pt x="152" y="81"/>
                    <a:pt x="152" y="81"/>
                    <a:pt x="152" y="81"/>
                  </a:cubicBezTo>
                  <a:cubicBezTo>
                    <a:pt x="152" y="83"/>
                    <a:pt x="153" y="86"/>
                    <a:pt x="154" y="87"/>
                  </a:cubicBezTo>
                  <a:cubicBezTo>
                    <a:pt x="156" y="89"/>
                    <a:pt x="158" y="90"/>
                    <a:pt x="161" y="90"/>
                  </a:cubicBezTo>
                  <a:cubicBezTo>
                    <a:pt x="163" y="90"/>
                    <a:pt x="165" y="89"/>
                    <a:pt x="167" y="87"/>
                  </a:cubicBezTo>
                  <a:cubicBezTo>
                    <a:pt x="168" y="86"/>
                    <a:pt x="169" y="83"/>
                    <a:pt x="169" y="81"/>
                  </a:cubicBezTo>
                  <a:cubicBezTo>
                    <a:pt x="169" y="60"/>
                    <a:pt x="169" y="60"/>
                    <a:pt x="169" y="60"/>
                  </a:cubicBezTo>
                  <a:cubicBezTo>
                    <a:pt x="175" y="60"/>
                    <a:pt x="175" y="60"/>
                    <a:pt x="175" y="60"/>
                  </a:cubicBezTo>
                  <a:cubicBezTo>
                    <a:pt x="175" y="81"/>
                    <a:pt x="175" y="81"/>
                    <a:pt x="175" y="81"/>
                  </a:cubicBezTo>
                  <a:cubicBezTo>
                    <a:pt x="175" y="85"/>
                    <a:pt x="173" y="88"/>
                    <a:pt x="171" y="91"/>
                  </a:cubicBezTo>
                  <a:cubicBezTo>
                    <a:pt x="168" y="93"/>
                    <a:pt x="165" y="95"/>
                    <a:pt x="161" y="95"/>
                  </a:cubicBezTo>
                  <a:cubicBezTo>
                    <a:pt x="157" y="95"/>
                    <a:pt x="153" y="93"/>
                    <a:pt x="150" y="91"/>
                  </a:cubicBezTo>
                  <a:cubicBezTo>
                    <a:pt x="148" y="88"/>
                    <a:pt x="146" y="85"/>
                    <a:pt x="146" y="81"/>
                  </a:cubicBezTo>
                  <a:cubicBezTo>
                    <a:pt x="146" y="60"/>
                    <a:pt x="146" y="60"/>
                    <a:pt x="146" y="60"/>
                  </a:cubicBezTo>
                  <a:cubicBezTo>
                    <a:pt x="152" y="60"/>
                    <a:pt x="152" y="60"/>
                    <a:pt x="152" y="60"/>
                  </a:cubicBezTo>
                  <a:close/>
                  <a:moveTo>
                    <a:pt x="127" y="95"/>
                  </a:moveTo>
                  <a:cubicBezTo>
                    <a:pt x="130" y="95"/>
                    <a:pt x="133" y="94"/>
                    <a:pt x="135" y="92"/>
                  </a:cubicBezTo>
                  <a:cubicBezTo>
                    <a:pt x="137" y="90"/>
                    <a:pt x="139" y="87"/>
                    <a:pt x="139" y="84"/>
                  </a:cubicBezTo>
                  <a:cubicBezTo>
                    <a:pt x="139" y="81"/>
                    <a:pt x="137" y="79"/>
                    <a:pt x="135" y="78"/>
                  </a:cubicBezTo>
                  <a:cubicBezTo>
                    <a:pt x="133" y="76"/>
                    <a:pt x="131" y="75"/>
                    <a:pt x="128" y="75"/>
                  </a:cubicBezTo>
                  <a:cubicBezTo>
                    <a:pt x="126" y="74"/>
                    <a:pt x="124" y="73"/>
                    <a:pt x="123" y="73"/>
                  </a:cubicBezTo>
                  <a:cubicBezTo>
                    <a:pt x="122" y="72"/>
                    <a:pt x="121" y="71"/>
                    <a:pt x="121" y="69"/>
                  </a:cubicBezTo>
                  <a:cubicBezTo>
                    <a:pt x="121" y="68"/>
                    <a:pt x="121" y="67"/>
                    <a:pt x="122" y="66"/>
                  </a:cubicBezTo>
                  <a:cubicBezTo>
                    <a:pt x="123" y="65"/>
                    <a:pt x="125" y="64"/>
                    <a:pt x="127" y="64"/>
                  </a:cubicBezTo>
                  <a:cubicBezTo>
                    <a:pt x="128" y="64"/>
                    <a:pt x="129" y="64"/>
                    <a:pt x="131" y="65"/>
                  </a:cubicBezTo>
                  <a:cubicBezTo>
                    <a:pt x="132" y="65"/>
                    <a:pt x="133" y="66"/>
                    <a:pt x="134" y="67"/>
                  </a:cubicBezTo>
                  <a:cubicBezTo>
                    <a:pt x="136" y="65"/>
                    <a:pt x="136" y="65"/>
                    <a:pt x="136" y="65"/>
                  </a:cubicBezTo>
                  <a:cubicBezTo>
                    <a:pt x="137" y="63"/>
                    <a:pt x="137" y="63"/>
                    <a:pt x="137" y="63"/>
                  </a:cubicBezTo>
                  <a:cubicBezTo>
                    <a:pt x="136" y="62"/>
                    <a:pt x="134" y="61"/>
                    <a:pt x="132" y="60"/>
                  </a:cubicBezTo>
                  <a:cubicBezTo>
                    <a:pt x="131" y="60"/>
                    <a:pt x="129" y="59"/>
                    <a:pt x="127" y="59"/>
                  </a:cubicBezTo>
                  <a:cubicBezTo>
                    <a:pt x="123" y="59"/>
                    <a:pt x="120" y="60"/>
                    <a:pt x="118" y="62"/>
                  </a:cubicBezTo>
                  <a:cubicBezTo>
                    <a:pt x="116" y="64"/>
                    <a:pt x="115" y="66"/>
                    <a:pt x="115" y="69"/>
                  </a:cubicBezTo>
                  <a:cubicBezTo>
                    <a:pt x="115" y="73"/>
                    <a:pt x="117" y="75"/>
                    <a:pt x="119" y="76"/>
                  </a:cubicBezTo>
                  <a:cubicBezTo>
                    <a:pt x="120" y="78"/>
                    <a:pt x="123" y="79"/>
                    <a:pt x="126" y="79"/>
                  </a:cubicBezTo>
                  <a:cubicBezTo>
                    <a:pt x="128" y="80"/>
                    <a:pt x="130" y="81"/>
                    <a:pt x="131" y="81"/>
                  </a:cubicBezTo>
                  <a:cubicBezTo>
                    <a:pt x="132" y="82"/>
                    <a:pt x="133" y="83"/>
                    <a:pt x="133" y="85"/>
                  </a:cubicBezTo>
                  <a:cubicBezTo>
                    <a:pt x="133" y="86"/>
                    <a:pt x="133" y="87"/>
                    <a:pt x="131" y="88"/>
                  </a:cubicBezTo>
                  <a:cubicBezTo>
                    <a:pt x="130" y="89"/>
                    <a:pt x="129" y="90"/>
                    <a:pt x="127" y="90"/>
                  </a:cubicBezTo>
                  <a:cubicBezTo>
                    <a:pt x="125" y="90"/>
                    <a:pt x="123" y="90"/>
                    <a:pt x="122" y="89"/>
                  </a:cubicBezTo>
                  <a:cubicBezTo>
                    <a:pt x="120" y="88"/>
                    <a:pt x="119" y="88"/>
                    <a:pt x="117" y="87"/>
                  </a:cubicBezTo>
                  <a:cubicBezTo>
                    <a:pt x="116" y="89"/>
                    <a:pt x="116" y="89"/>
                    <a:pt x="116" y="89"/>
                  </a:cubicBezTo>
                  <a:cubicBezTo>
                    <a:pt x="115" y="91"/>
                    <a:pt x="115" y="91"/>
                    <a:pt x="115" y="91"/>
                  </a:cubicBezTo>
                  <a:cubicBezTo>
                    <a:pt x="116" y="92"/>
                    <a:pt x="118" y="93"/>
                    <a:pt x="120" y="94"/>
                  </a:cubicBezTo>
                  <a:cubicBezTo>
                    <a:pt x="122" y="94"/>
                    <a:pt x="124" y="95"/>
                    <a:pt x="127" y="95"/>
                  </a:cubicBezTo>
                  <a:close/>
                  <a:moveTo>
                    <a:pt x="52" y="95"/>
                  </a:moveTo>
                  <a:cubicBezTo>
                    <a:pt x="57" y="95"/>
                    <a:pt x="62" y="93"/>
                    <a:pt x="65" y="90"/>
                  </a:cubicBezTo>
                  <a:cubicBezTo>
                    <a:pt x="68" y="86"/>
                    <a:pt x="70" y="82"/>
                    <a:pt x="70" y="77"/>
                  </a:cubicBezTo>
                  <a:cubicBezTo>
                    <a:pt x="70" y="72"/>
                    <a:pt x="68" y="68"/>
                    <a:pt x="65" y="65"/>
                  </a:cubicBezTo>
                  <a:cubicBezTo>
                    <a:pt x="62" y="61"/>
                    <a:pt x="57" y="59"/>
                    <a:pt x="52" y="59"/>
                  </a:cubicBezTo>
                  <a:cubicBezTo>
                    <a:pt x="47" y="59"/>
                    <a:pt x="43" y="61"/>
                    <a:pt x="39" y="65"/>
                  </a:cubicBezTo>
                  <a:cubicBezTo>
                    <a:pt x="36" y="68"/>
                    <a:pt x="34" y="72"/>
                    <a:pt x="34" y="77"/>
                  </a:cubicBezTo>
                  <a:cubicBezTo>
                    <a:pt x="34" y="82"/>
                    <a:pt x="36" y="86"/>
                    <a:pt x="39" y="90"/>
                  </a:cubicBezTo>
                  <a:cubicBezTo>
                    <a:pt x="43" y="93"/>
                    <a:pt x="47" y="95"/>
                    <a:pt x="52" y="95"/>
                  </a:cubicBezTo>
                  <a:close/>
                  <a:moveTo>
                    <a:pt x="0" y="77"/>
                  </a:moveTo>
                  <a:cubicBezTo>
                    <a:pt x="0" y="82"/>
                    <a:pt x="2" y="86"/>
                    <a:pt x="5" y="90"/>
                  </a:cubicBezTo>
                  <a:cubicBezTo>
                    <a:pt x="9" y="93"/>
                    <a:pt x="13" y="95"/>
                    <a:pt x="18" y="95"/>
                  </a:cubicBezTo>
                  <a:cubicBezTo>
                    <a:pt x="21" y="95"/>
                    <a:pt x="23" y="94"/>
                    <a:pt x="24" y="94"/>
                  </a:cubicBezTo>
                  <a:cubicBezTo>
                    <a:pt x="26" y="93"/>
                    <a:pt x="28" y="92"/>
                    <a:pt x="29" y="91"/>
                  </a:cubicBezTo>
                  <a:cubicBezTo>
                    <a:pt x="28" y="89"/>
                    <a:pt x="28" y="89"/>
                    <a:pt x="28" y="89"/>
                  </a:cubicBezTo>
                  <a:cubicBezTo>
                    <a:pt x="27" y="87"/>
                    <a:pt x="27" y="87"/>
                    <a:pt x="27" y="87"/>
                  </a:cubicBezTo>
                  <a:cubicBezTo>
                    <a:pt x="25" y="88"/>
                    <a:pt x="24" y="88"/>
                    <a:pt x="23" y="89"/>
                  </a:cubicBezTo>
                  <a:cubicBezTo>
                    <a:pt x="21" y="89"/>
                    <a:pt x="20" y="90"/>
                    <a:pt x="18" y="90"/>
                  </a:cubicBezTo>
                  <a:cubicBezTo>
                    <a:pt x="14" y="90"/>
                    <a:pt x="11" y="88"/>
                    <a:pt x="9" y="86"/>
                  </a:cubicBezTo>
                  <a:cubicBezTo>
                    <a:pt x="7" y="84"/>
                    <a:pt x="6" y="81"/>
                    <a:pt x="6" y="77"/>
                  </a:cubicBezTo>
                  <a:cubicBezTo>
                    <a:pt x="6" y="73"/>
                    <a:pt x="7" y="70"/>
                    <a:pt x="9" y="68"/>
                  </a:cubicBezTo>
                  <a:cubicBezTo>
                    <a:pt x="11" y="66"/>
                    <a:pt x="14" y="64"/>
                    <a:pt x="18" y="64"/>
                  </a:cubicBezTo>
                  <a:cubicBezTo>
                    <a:pt x="20" y="64"/>
                    <a:pt x="21" y="65"/>
                    <a:pt x="23" y="65"/>
                  </a:cubicBezTo>
                  <a:cubicBezTo>
                    <a:pt x="24" y="66"/>
                    <a:pt x="25" y="66"/>
                    <a:pt x="27" y="68"/>
                  </a:cubicBezTo>
                  <a:cubicBezTo>
                    <a:pt x="28" y="65"/>
                    <a:pt x="28" y="65"/>
                    <a:pt x="28" y="65"/>
                  </a:cubicBezTo>
                  <a:cubicBezTo>
                    <a:pt x="29" y="63"/>
                    <a:pt x="29" y="63"/>
                    <a:pt x="29" y="63"/>
                  </a:cubicBezTo>
                  <a:cubicBezTo>
                    <a:pt x="28" y="62"/>
                    <a:pt x="26" y="61"/>
                    <a:pt x="24" y="60"/>
                  </a:cubicBezTo>
                  <a:cubicBezTo>
                    <a:pt x="23" y="60"/>
                    <a:pt x="21" y="59"/>
                    <a:pt x="18" y="59"/>
                  </a:cubicBezTo>
                  <a:cubicBezTo>
                    <a:pt x="13" y="59"/>
                    <a:pt x="9" y="61"/>
                    <a:pt x="5" y="64"/>
                  </a:cubicBezTo>
                  <a:cubicBezTo>
                    <a:pt x="2" y="68"/>
                    <a:pt x="0" y="72"/>
                    <a:pt x="0" y="77"/>
                  </a:cubicBezTo>
                  <a:close/>
                  <a:moveTo>
                    <a:pt x="246" y="60"/>
                  </a:moveTo>
                  <a:cubicBezTo>
                    <a:pt x="246" y="94"/>
                    <a:pt x="246" y="94"/>
                    <a:pt x="246" y="94"/>
                  </a:cubicBezTo>
                  <a:cubicBezTo>
                    <a:pt x="241" y="94"/>
                    <a:pt x="241" y="94"/>
                    <a:pt x="241" y="94"/>
                  </a:cubicBezTo>
                  <a:cubicBezTo>
                    <a:pt x="241" y="60"/>
                    <a:pt x="241" y="60"/>
                    <a:pt x="241" y="60"/>
                  </a:cubicBezTo>
                  <a:cubicBezTo>
                    <a:pt x="246" y="60"/>
                    <a:pt x="246" y="60"/>
                    <a:pt x="246" y="60"/>
                  </a:cubicBezTo>
                  <a:close/>
                  <a:moveTo>
                    <a:pt x="265" y="60"/>
                  </a:moveTo>
                  <a:cubicBezTo>
                    <a:pt x="273" y="73"/>
                    <a:pt x="273" y="73"/>
                    <a:pt x="273" y="73"/>
                  </a:cubicBezTo>
                  <a:cubicBezTo>
                    <a:pt x="281" y="86"/>
                    <a:pt x="281" y="86"/>
                    <a:pt x="281" y="86"/>
                  </a:cubicBezTo>
                  <a:cubicBezTo>
                    <a:pt x="281" y="60"/>
                    <a:pt x="281" y="60"/>
                    <a:pt x="281" y="60"/>
                  </a:cubicBezTo>
                  <a:cubicBezTo>
                    <a:pt x="286" y="60"/>
                    <a:pt x="286" y="60"/>
                    <a:pt x="286" y="60"/>
                  </a:cubicBezTo>
                  <a:cubicBezTo>
                    <a:pt x="286" y="94"/>
                    <a:pt x="286" y="94"/>
                    <a:pt x="286" y="94"/>
                  </a:cubicBezTo>
                  <a:cubicBezTo>
                    <a:pt x="280" y="94"/>
                    <a:pt x="280" y="94"/>
                    <a:pt x="280" y="94"/>
                  </a:cubicBezTo>
                  <a:cubicBezTo>
                    <a:pt x="272" y="81"/>
                    <a:pt x="272" y="81"/>
                    <a:pt x="272" y="81"/>
                  </a:cubicBezTo>
                  <a:cubicBezTo>
                    <a:pt x="264" y="68"/>
                    <a:pt x="264" y="68"/>
                    <a:pt x="264" y="68"/>
                  </a:cubicBezTo>
                  <a:cubicBezTo>
                    <a:pt x="264" y="94"/>
                    <a:pt x="264" y="94"/>
                    <a:pt x="264" y="94"/>
                  </a:cubicBezTo>
                  <a:cubicBezTo>
                    <a:pt x="259" y="94"/>
                    <a:pt x="259" y="94"/>
                    <a:pt x="259" y="94"/>
                  </a:cubicBezTo>
                  <a:cubicBezTo>
                    <a:pt x="259" y="60"/>
                    <a:pt x="259" y="60"/>
                    <a:pt x="259" y="60"/>
                  </a:cubicBezTo>
                  <a:cubicBezTo>
                    <a:pt x="265" y="60"/>
                    <a:pt x="265" y="60"/>
                    <a:pt x="265" y="60"/>
                  </a:cubicBezTo>
                  <a:close/>
                  <a:moveTo>
                    <a:pt x="85" y="60"/>
                  </a:moveTo>
                  <a:cubicBezTo>
                    <a:pt x="93" y="73"/>
                    <a:pt x="93" y="73"/>
                    <a:pt x="93" y="73"/>
                  </a:cubicBezTo>
                  <a:cubicBezTo>
                    <a:pt x="101" y="86"/>
                    <a:pt x="101" y="86"/>
                    <a:pt x="101" y="86"/>
                  </a:cubicBezTo>
                  <a:cubicBezTo>
                    <a:pt x="101" y="60"/>
                    <a:pt x="101" y="60"/>
                    <a:pt x="101" y="60"/>
                  </a:cubicBezTo>
                  <a:cubicBezTo>
                    <a:pt x="106" y="60"/>
                    <a:pt x="106" y="60"/>
                    <a:pt x="106" y="60"/>
                  </a:cubicBezTo>
                  <a:cubicBezTo>
                    <a:pt x="106" y="94"/>
                    <a:pt x="106" y="94"/>
                    <a:pt x="106" y="94"/>
                  </a:cubicBezTo>
                  <a:cubicBezTo>
                    <a:pt x="99" y="94"/>
                    <a:pt x="99" y="94"/>
                    <a:pt x="99" y="94"/>
                  </a:cubicBezTo>
                  <a:cubicBezTo>
                    <a:pt x="91" y="81"/>
                    <a:pt x="91" y="81"/>
                    <a:pt x="91" y="81"/>
                  </a:cubicBezTo>
                  <a:cubicBezTo>
                    <a:pt x="83" y="68"/>
                    <a:pt x="83" y="68"/>
                    <a:pt x="83" y="68"/>
                  </a:cubicBezTo>
                  <a:cubicBezTo>
                    <a:pt x="83" y="94"/>
                    <a:pt x="83" y="94"/>
                    <a:pt x="83" y="94"/>
                  </a:cubicBezTo>
                  <a:cubicBezTo>
                    <a:pt x="78" y="94"/>
                    <a:pt x="78" y="94"/>
                    <a:pt x="78" y="94"/>
                  </a:cubicBezTo>
                  <a:cubicBezTo>
                    <a:pt x="78" y="60"/>
                    <a:pt x="78" y="60"/>
                    <a:pt x="78" y="60"/>
                  </a:cubicBezTo>
                  <a:cubicBezTo>
                    <a:pt x="85" y="60"/>
                    <a:pt x="85" y="60"/>
                    <a:pt x="85" y="60"/>
                  </a:cubicBezTo>
                  <a:close/>
                  <a:moveTo>
                    <a:pt x="190" y="89"/>
                  </a:moveTo>
                  <a:cubicBezTo>
                    <a:pt x="207" y="89"/>
                    <a:pt x="207" y="89"/>
                    <a:pt x="207" y="89"/>
                  </a:cubicBezTo>
                  <a:cubicBezTo>
                    <a:pt x="207" y="94"/>
                    <a:pt x="207" y="94"/>
                    <a:pt x="207" y="94"/>
                  </a:cubicBezTo>
                  <a:cubicBezTo>
                    <a:pt x="184" y="94"/>
                    <a:pt x="184" y="94"/>
                    <a:pt x="184" y="94"/>
                  </a:cubicBezTo>
                  <a:cubicBezTo>
                    <a:pt x="184" y="60"/>
                    <a:pt x="184" y="60"/>
                    <a:pt x="184" y="60"/>
                  </a:cubicBezTo>
                  <a:cubicBezTo>
                    <a:pt x="190" y="60"/>
                    <a:pt x="190" y="60"/>
                    <a:pt x="190" y="60"/>
                  </a:cubicBezTo>
                  <a:cubicBezTo>
                    <a:pt x="190" y="89"/>
                    <a:pt x="190" y="89"/>
                    <a:pt x="190" y="89"/>
                  </a:cubicBezTo>
                  <a:close/>
                  <a:moveTo>
                    <a:pt x="233" y="60"/>
                  </a:moveTo>
                  <a:cubicBezTo>
                    <a:pt x="233" y="65"/>
                    <a:pt x="233" y="65"/>
                    <a:pt x="233" y="65"/>
                  </a:cubicBezTo>
                  <a:cubicBezTo>
                    <a:pt x="222" y="65"/>
                    <a:pt x="222" y="65"/>
                    <a:pt x="222" y="65"/>
                  </a:cubicBezTo>
                  <a:cubicBezTo>
                    <a:pt x="222" y="94"/>
                    <a:pt x="222" y="94"/>
                    <a:pt x="222" y="94"/>
                  </a:cubicBezTo>
                  <a:cubicBezTo>
                    <a:pt x="216" y="94"/>
                    <a:pt x="216" y="94"/>
                    <a:pt x="216" y="94"/>
                  </a:cubicBezTo>
                  <a:cubicBezTo>
                    <a:pt x="216" y="65"/>
                    <a:pt x="216" y="65"/>
                    <a:pt x="216" y="65"/>
                  </a:cubicBezTo>
                  <a:cubicBezTo>
                    <a:pt x="206" y="65"/>
                    <a:pt x="206" y="65"/>
                    <a:pt x="206" y="65"/>
                  </a:cubicBezTo>
                  <a:cubicBezTo>
                    <a:pt x="206" y="60"/>
                    <a:pt x="206" y="60"/>
                    <a:pt x="206" y="60"/>
                  </a:cubicBezTo>
                  <a:cubicBezTo>
                    <a:pt x="233" y="60"/>
                    <a:pt x="233" y="60"/>
                    <a:pt x="233" y="60"/>
                  </a:cubicBezTo>
                  <a:close/>
                  <a:moveTo>
                    <a:pt x="52" y="90"/>
                  </a:moveTo>
                  <a:cubicBezTo>
                    <a:pt x="49" y="90"/>
                    <a:pt x="46" y="88"/>
                    <a:pt x="43" y="86"/>
                  </a:cubicBezTo>
                  <a:cubicBezTo>
                    <a:pt x="41" y="84"/>
                    <a:pt x="40" y="81"/>
                    <a:pt x="40" y="77"/>
                  </a:cubicBezTo>
                  <a:cubicBezTo>
                    <a:pt x="40" y="74"/>
                    <a:pt x="41" y="70"/>
                    <a:pt x="43" y="68"/>
                  </a:cubicBezTo>
                  <a:cubicBezTo>
                    <a:pt x="46" y="66"/>
                    <a:pt x="49" y="64"/>
                    <a:pt x="52" y="64"/>
                  </a:cubicBezTo>
                  <a:cubicBezTo>
                    <a:pt x="56" y="64"/>
                    <a:pt x="59" y="66"/>
                    <a:pt x="61" y="68"/>
                  </a:cubicBezTo>
                  <a:cubicBezTo>
                    <a:pt x="63" y="70"/>
                    <a:pt x="65" y="74"/>
                    <a:pt x="65" y="77"/>
                  </a:cubicBezTo>
                  <a:cubicBezTo>
                    <a:pt x="65" y="81"/>
                    <a:pt x="63" y="84"/>
                    <a:pt x="61" y="86"/>
                  </a:cubicBezTo>
                  <a:cubicBezTo>
                    <a:pt x="59" y="88"/>
                    <a:pt x="56" y="90"/>
                    <a:pt x="52" y="90"/>
                  </a:cubicBezTo>
                  <a:close/>
                  <a:moveTo>
                    <a:pt x="51" y="35"/>
                  </a:moveTo>
                  <a:cubicBezTo>
                    <a:pt x="56" y="35"/>
                    <a:pt x="61" y="33"/>
                    <a:pt x="64" y="30"/>
                  </a:cubicBezTo>
                  <a:cubicBezTo>
                    <a:pt x="67" y="27"/>
                    <a:pt x="69" y="22"/>
                    <a:pt x="69" y="17"/>
                  </a:cubicBezTo>
                  <a:cubicBezTo>
                    <a:pt x="69" y="12"/>
                    <a:pt x="67" y="8"/>
                    <a:pt x="64" y="5"/>
                  </a:cubicBezTo>
                  <a:cubicBezTo>
                    <a:pt x="61" y="2"/>
                    <a:pt x="56" y="0"/>
                    <a:pt x="51" y="0"/>
                  </a:cubicBezTo>
                  <a:cubicBezTo>
                    <a:pt x="46" y="0"/>
                    <a:pt x="42" y="2"/>
                    <a:pt x="39" y="5"/>
                  </a:cubicBezTo>
                  <a:cubicBezTo>
                    <a:pt x="35" y="8"/>
                    <a:pt x="33" y="12"/>
                    <a:pt x="33" y="17"/>
                  </a:cubicBezTo>
                  <a:cubicBezTo>
                    <a:pt x="33" y="22"/>
                    <a:pt x="35" y="27"/>
                    <a:pt x="39" y="30"/>
                  </a:cubicBezTo>
                  <a:cubicBezTo>
                    <a:pt x="42" y="33"/>
                    <a:pt x="46" y="35"/>
                    <a:pt x="51" y="35"/>
                  </a:cubicBezTo>
                  <a:close/>
                  <a:moveTo>
                    <a:pt x="87" y="0"/>
                  </a:moveTo>
                  <a:cubicBezTo>
                    <a:pt x="89" y="0"/>
                    <a:pt x="91" y="0"/>
                    <a:pt x="92" y="0"/>
                  </a:cubicBezTo>
                  <a:cubicBezTo>
                    <a:pt x="94" y="1"/>
                    <a:pt x="96" y="2"/>
                    <a:pt x="97" y="3"/>
                  </a:cubicBezTo>
                  <a:cubicBezTo>
                    <a:pt x="96" y="5"/>
                    <a:pt x="96" y="5"/>
                    <a:pt x="96" y="5"/>
                  </a:cubicBezTo>
                  <a:cubicBezTo>
                    <a:pt x="94" y="7"/>
                    <a:pt x="94" y="7"/>
                    <a:pt x="94" y="7"/>
                  </a:cubicBezTo>
                  <a:cubicBezTo>
                    <a:pt x="93" y="6"/>
                    <a:pt x="92" y="6"/>
                    <a:pt x="91" y="5"/>
                  </a:cubicBezTo>
                  <a:cubicBezTo>
                    <a:pt x="89" y="5"/>
                    <a:pt x="88" y="5"/>
                    <a:pt x="87" y="5"/>
                  </a:cubicBezTo>
                  <a:cubicBezTo>
                    <a:pt x="85" y="5"/>
                    <a:pt x="83" y="5"/>
                    <a:pt x="82" y="6"/>
                  </a:cubicBezTo>
                  <a:cubicBezTo>
                    <a:pt x="81" y="7"/>
                    <a:pt x="81" y="8"/>
                    <a:pt x="81" y="9"/>
                  </a:cubicBezTo>
                  <a:cubicBezTo>
                    <a:pt x="81" y="11"/>
                    <a:pt x="82" y="12"/>
                    <a:pt x="83" y="13"/>
                  </a:cubicBezTo>
                  <a:cubicBezTo>
                    <a:pt x="84" y="14"/>
                    <a:pt x="86" y="14"/>
                    <a:pt x="88" y="15"/>
                  </a:cubicBezTo>
                  <a:cubicBezTo>
                    <a:pt x="91" y="16"/>
                    <a:pt x="93" y="16"/>
                    <a:pt x="95" y="18"/>
                  </a:cubicBezTo>
                  <a:cubicBezTo>
                    <a:pt x="97" y="19"/>
                    <a:pt x="99" y="21"/>
                    <a:pt x="99" y="25"/>
                  </a:cubicBezTo>
                  <a:cubicBezTo>
                    <a:pt x="99" y="28"/>
                    <a:pt x="97" y="30"/>
                    <a:pt x="95" y="32"/>
                  </a:cubicBezTo>
                  <a:cubicBezTo>
                    <a:pt x="93" y="34"/>
                    <a:pt x="90" y="35"/>
                    <a:pt x="87" y="35"/>
                  </a:cubicBezTo>
                  <a:cubicBezTo>
                    <a:pt x="84" y="35"/>
                    <a:pt x="82" y="35"/>
                    <a:pt x="80" y="34"/>
                  </a:cubicBezTo>
                  <a:cubicBezTo>
                    <a:pt x="78" y="33"/>
                    <a:pt x="76" y="32"/>
                    <a:pt x="75" y="31"/>
                  </a:cubicBezTo>
                  <a:cubicBezTo>
                    <a:pt x="77" y="27"/>
                    <a:pt x="77" y="27"/>
                    <a:pt x="77" y="27"/>
                  </a:cubicBezTo>
                  <a:cubicBezTo>
                    <a:pt x="79" y="28"/>
                    <a:pt x="80" y="29"/>
                    <a:pt x="82" y="29"/>
                  </a:cubicBezTo>
                  <a:cubicBezTo>
                    <a:pt x="83" y="30"/>
                    <a:pt x="85" y="30"/>
                    <a:pt x="87" y="30"/>
                  </a:cubicBezTo>
                  <a:cubicBezTo>
                    <a:pt x="89" y="30"/>
                    <a:pt x="90" y="30"/>
                    <a:pt x="91" y="29"/>
                  </a:cubicBezTo>
                  <a:cubicBezTo>
                    <a:pt x="93" y="28"/>
                    <a:pt x="93" y="26"/>
                    <a:pt x="93" y="25"/>
                  </a:cubicBezTo>
                  <a:cubicBezTo>
                    <a:pt x="93" y="23"/>
                    <a:pt x="92" y="22"/>
                    <a:pt x="91" y="22"/>
                  </a:cubicBezTo>
                  <a:cubicBezTo>
                    <a:pt x="90" y="21"/>
                    <a:pt x="88" y="20"/>
                    <a:pt x="86" y="20"/>
                  </a:cubicBezTo>
                  <a:cubicBezTo>
                    <a:pt x="83" y="19"/>
                    <a:pt x="80" y="18"/>
                    <a:pt x="79" y="17"/>
                  </a:cubicBezTo>
                  <a:cubicBezTo>
                    <a:pt x="77" y="15"/>
                    <a:pt x="75" y="13"/>
                    <a:pt x="75" y="10"/>
                  </a:cubicBezTo>
                  <a:cubicBezTo>
                    <a:pt x="75" y="7"/>
                    <a:pt x="76" y="4"/>
                    <a:pt x="78" y="2"/>
                  </a:cubicBezTo>
                  <a:cubicBezTo>
                    <a:pt x="80" y="1"/>
                    <a:pt x="83" y="0"/>
                    <a:pt x="87" y="0"/>
                  </a:cubicBezTo>
                  <a:cubicBezTo>
                    <a:pt x="87" y="0"/>
                    <a:pt x="87" y="0"/>
                    <a:pt x="87" y="0"/>
                  </a:cubicBezTo>
                  <a:close/>
                  <a:moveTo>
                    <a:pt x="152" y="35"/>
                  </a:moveTo>
                  <a:cubicBezTo>
                    <a:pt x="157" y="35"/>
                    <a:pt x="162" y="33"/>
                    <a:pt x="165" y="30"/>
                  </a:cubicBezTo>
                  <a:cubicBezTo>
                    <a:pt x="168" y="27"/>
                    <a:pt x="170" y="22"/>
                    <a:pt x="170" y="17"/>
                  </a:cubicBezTo>
                  <a:cubicBezTo>
                    <a:pt x="170" y="12"/>
                    <a:pt x="168" y="8"/>
                    <a:pt x="165" y="5"/>
                  </a:cubicBezTo>
                  <a:cubicBezTo>
                    <a:pt x="162" y="2"/>
                    <a:pt x="157" y="0"/>
                    <a:pt x="152" y="0"/>
                  </a:cubicBezTo>
                  <a:cubicBezTo>
                    <a:pt x="147" y="0"/>
                    <a:pt x="143" y="2"/>
                    <a:pt x="139" y="5"/>
                  </a:cubicBezTo>
                  <a:cubicBezTo>
                    <a:pt x="136" y="8"/>
                    <a:pt x="134" y="12"/>
                    <a:pt x="134" y="17"/>
                  </a:cubicBezTo>
                  <a:cubicBezTo>
                    <a:pt x="134" y="22"/>
                    <a:pt x="136" y="27"/>
                    <a:pt x="139" y="30"/>
                  </a:cubicBezTo>
                  <a:cubicBezTo>
                    <a:pt x="143" y="33"/>
                    <a:pt x="147" y="35"/>
                    <a:pt x="152" y="35"/>
                  </a:cubicBezTo>
                  <a:close/>
                  <a:moveTo>
                    <a:pt x="15" y="0"/>
                  </a:moveTo>
                  <a:cubicBezTo>
                    <a:pt x="18" y="0"/>
                    <a:pt x="21" y="1"/>
                    <a:pt x="23" y="3"/>
                  </a:cubicBezTo>
                  <a:cubicBezTo>
                    <a:pt x="25" y="4"/>
                    <a:pt x="26" y="7"/>
                    <a:pt x="26" y="9"/>
                  </a:cubicBezTo>
                  <a:cubicBezTo>
                    <a:pt x="26" y="11"/>
                    <a:pt x="25" y="12"/>
                    <a:pt x="25" y="13"/>
                  </a:cubicBezTo>
                  <a:cubicBezTo>
                    <a:pt x="24" y="15"/>
                    <a:pt x="23" y="16"/>
                    <a:pt x="22" y="16"/>
                  </a:cubicBezTo>
                  <a:cubicBezTo>
                    <a:pt x="23" y="17"/>
                    <a:pt x="25" y="18"/>
                    <a:pt x="26" y="20"/>
                  </a:cubicBezTo>
                  <a:cubicBezTo>
                    <a:pt x="27" y="21"/>
                    <a:pt x="27" y="23"/>
                    <a:pt x="27" y="25"/>
                  </a:cubicBezTo>
                  <a:cubicBezTo>
                    <a:pt x="27" y="27"/>
                    <a:pt x="26" y="30"/>
                    <a:pt x="24" y="31"/>
                  </a:cubicBezTo>
                  <a:cubicBezTo>
                    <a:pt x="22" y="33"/>
                    <a:pt x="19" y="34"/>
                    <a:pt x="16" y="34"/>
                  </a:cubicBezTo>
                  <a:cubicBezTo>
                    <a:pt x="2" y="34"/>
                    <a:pt x="2" y="34"/>
                    <a:pt x="2" y="34"/>
                  </a:cubicBezTo>
                  <a:cubicBezTo>
                    <a:pt x="2" y="0"/>
                    <a:pt x="2" y="0"/>
                    <a:pt x="2" y="0"/>
                  </a:cubicBezTo>
                  <a:cubicBezTo>
                    <a:pt x="15" y="0"/>
                    <a:pt x="15" y="0"/>
                    <a:pt x="15" y="0"/>
                  </a:cubicBezTo>
                  <a:close/>
                  <a:moveTo>
                    <a:pt x="131" y="0"/>
                  </a:moveTo>
                  <a:cubicBezTo>
                    <a:pt x="131" y="5"/>
                    <a:pt x="131" y="5"/>
                    <a:pt x="131" y="5"/>
                  </a:cubicBezTo>
                  <a:cubicBezTo>
                    <a:pt x="120" y="5"/>
                    <a:pt x="120" y="5"/>
                    <a:pt x="120" y="5"/>
                  </a:cubicBezTo>
                  <a:cubicBezTo>
                    <a:pt x="120" y="34"/>
                    <a:pt x="120" y="34"/>
                    <a:pt x="120" y="34"/>
                  </a:cubicBezTo>
                  <a:cubicBezTo>
                    <a:pt x="114" y="34"/>
                    <a:pt x="114" y="34"/>
                    <a:pt x="114" y="34"/>
                  </a:cubicBezTo>
                  <a:cubicBezTo>
                    <a:pt x="114" y="5"/>
                    <a:pt x="114" y="5"/>
                    <a:pt x="114" y="5"/>
                  </a:cubicBezTo>
                  <a:cubicBezTo>
                    <a:pt x="104" y="5"/>
                    <a:pt x="104" y="5"/>
                    <a:pt x="104" y="5"/>
                  </a:cubicBezTo>
                  <a:cubicBezTo>
                    <a:pt x="104" y="0"/>
                    <a:pt x="104" y="0"/>
                    <a:pt x="104" y="0"/>
                  </a:cubicBezTo>
                  <a:cubicBezTo>
                    <a:pt x="131" y="0"/>
                    <a:pt x="131" y="0"/>
                    <a:pt x="131" y="0"/>
                  </a:cubicBezTo>
                  <a:close/>
                  <a:moveTo>
                    <a:pt x="185" y="0"/>
                  </a:moveTo>
                  <a:cubicBezTo>
                    <a:pt x="193" y="13"/>
                    <a:pt x="193" y="13"/>
                    <a:pt x="193" y="13"/>
                  </a:cubicBezTo>
                  <a:cubicBezTo>
                    <a:pt x="201" y="26"/>
                    <a:pt x="201" y="26"/>
                    <a:pt x="201" y="26"/>
                  </a:cubicBezTo>
                  <a:cubicBezTo>
                    <a:pt x="201" y="0"/>
                    <a:pt x="201" y="0"/>
                    <a:pt x="201" y="0"/>
                  </a:cubicBezTo>
                  <a:cubicBezTo>
                    <a:pt x="206" y="0"/>
                    <a:pt x="206" y="0"/>
                    <a:pt x="206" y="0"/>
                  </a:cubicBezTo>
                  <a:cubicBezTo>
                    <a:pt x="206" y="34"/>
                    <a:pt x="206" y="34"/>
                    <a:pt x="206" y="34"/>
                  </a:cubicBezTo>
                  <a:cubicBezTo>
                    <a:pt x="199" y="34"/>
                    <a:pt x="199" y="34"/>
                    <a:pt x="199" y="34"/>
                  </a:cubicBezTo>
                  <a:cubicBezTo>
                    <a:pt x="191" y="21"/>
                    <a:pt x="191" y="21"/>
                    <a:pt x="191" y="21"/>
                  </a:cubicBezTo>
                  <a:cubicBezTo>
                    <a:pt x="183" y="8"/>
                    <a:pt x="183" y="8"/>
                    <a:pt x="183" y="8"/>
                  </a:cubicBezTo>
                  <a:cubicBezTo>
                    <a:pt x="183" y="34"/>
                    <a:pt x="183" y="34"/>
                    <a:pt x="183" y="34"/>
                  </a:cubicBezTo>
                  <a:cubicBezTo>
                    <a:pt x="178" y="34"/>
                    <a:pt x="178" y="34"/>
                    <a:pt x="178" y="34"/>
                  </a:cubicBezTo>
                  <a:cubicBezTo>
                    <a:pt x="178" y="0"/>
                    <a:pt x="178" y="0"/>
                    <a:pt x="178" y="0"/>
                  </a:cubicBezTo>
                  <a:cubicBezTo>
                    <a:pt x="185" y="0"/>
                    <a:pt x="185" y="0"/>
                    <a:pt x="185" y="0"/>
                  </a:cubicBezTo>
                  <a:close/>
                  <a:moveTo>
                    <a:pt x="51" y="30"/>
                  </a:moveTo>
                  <a:cubicBezTo>
                    <a:pt x="48" y="30"/>
                    <a:pt x="45" y="29"/>
                    <a:pt x="42" y="26"/>
                  </a:cubicBezTo>
                  <a:cubicBezTo>
                    <a:pt x="40" y="24"/>
                    <a:pt x="39" y="21"/>
                    <a:pt x="39" y="17"/>
                  </a:cubicBezTo>
                  <a:cubicBezTo>
                    <a:pt x="39" y="14"/>
                    <a:pt x="40" y="11"/>
                    <a:pt x="42" y="8"/>
                  </a:cubicBezTo>
                  <a:cubicBezTo>
                    <a:pt x="45" y="6"/>
                    <a:pt x="48" y="5"/>
                    <a:pt x="51" y="5"/>
                  </a:cubicBezTo>
                  <a:cubicBezTo>
                    <a:pt x="55" y="5"/>
                    <a:pt x="58" y="6"/>
                    <a:pt x="60" y="8"/>
                  </a:cubicBezTo>
                  <a:cubicBezTo>
                    <a:pt x="62" y="11"/>
                    <a:pt x="64" y="14"/>
                    <a:pt x="64" y="17"/>
                  </a:cubicBezTo>
                  <a:cubicBezTo>
                    <a:pt x="64" y="21"/>
                    <a:pt x="62" y="24"/>
                    <a:pt x="60" y="26"/>
                  </a:cubicBezTo>
                  <a:cubicBezTo>
                    <a:pt x="58" y="29"/>
                    <a:pt x="55" y="30"/>
                    <a:pt x="51" y="30"/>
                  </a:cubicBezTo>
                  <a:close/>
                  <a:moveTo>
                    <a:pt x="152" y="30"/>
                  </a:moveTo>
                  <a:cubicBezTo>
                    <a:pt x="149" y="30"/>
                    <a:pt x="146" y="29"/>
                    <a:pt x="143" y="26"/>
                  </a:cubicBezTo>
                  <a:cubicBezTo>
                    <a:pt x="141" y="24"/>
                    <a:pt x="140" y="21"/>
                    <a:pt x="140" y="17"/>
                  </a:cubicBezTo>
                  <a:cubicBezTo>
                    <a:pt x="140" y="14"/>
                    <a:pt x="141" y="11"/>
                    <a:pt x="143" y="8"/>
                  </a:cubicBezTo>
                  <a:cubicBezTo>
                    <a:pt x="146" y="6"/>
                    <a:pt x="149" y="5"/>
                    <a:pt x="152" y="5"/>
                  </a:cubicBezTo>
                  <a:cubicBezTo>
                    <a:pt x="156" y="5"/>
                    <a:pt x="159" y="6"/>
                    <a:pt x="161" y="8"/>
                  </a:cubicBezTo>
                  <a:cubicBezTo>
                    <a:pt x="163" y="11"/>
                    <a:pt x="164" y="14"/>
                    <a:pt x="164" y="17"/>
                  </a:cubicBezTo>
                  <a:cubicBezTo>
                    <a:pt x="164" y="21"/>
                    <a:pt x="163" y="24"/>
                    <a:pt x="161" y="26"/>
                  </a:cubicBezTo>
                  <a:cubicBezTo>
                    <a:pt x="159" y="29"/>
                    <a:pt x="156" y="30"/>
                    <a:pt x="152" y="30"/>
                  </a:cubicBezTo>
                  <a:close/>
                  <a:moveTo>
                    <a:pt x="16" y="29"/>
                  </a:moveTo>
                  <a:cubicBezTo>
                    <a:pt x="18" y="29"/>
                    <a:pt x="19" y="29"/>
                    <a:pt x="20" y="28"/>
                  </a:cubicBezTo>
                  <a:cubicBezTo>
                    <a:pt x="21" y="27"/>
                    <a:pt x="21" y="26"/>
                    <a:pt x="21" y="24"/>
                  </a:cubicBezTo>
                  <a:cubicBezTo>
                    <a:pt x="21" y="23"/>
                    <a:pt x="21" y="22"/>
                    <a:pt x="20" y="21"/>
                  </a:cubicBezTo>
                  <a:cubicBezTo>
                    <a:pt x="19" y="20"/>
                    <a:pt x="18" y="19"/>
                    <a:pt x="16" y="19"/>
                  </a:cubicBezTo>
                  <a:cubicBezTo>
                    <a:pt x="7" y="19"/>
                    <a:pt x="7" y="19"/>
                    <a:pt x="7" y="19"/>
                  </a:cubicBezTo>
                  <a:cubicBezTo>
                    <a:pt x="7" y="29"/>
                    <a:pt x="7" y="29"/>
                    <a:pt x="7" y="29"/>
                  </a:cubicBezTo>
                  <a:cubicBezTo>
                    <a:pt x="16" y="29"/>
                    <a:pt x="16" y="29"/>
                    <a:pt x="16" y="29"/>
                  </a:cubicBezTo>
                  <a:close/>
                  <a:moveTo>
                    <a:pt x="15" y="15"/>
                  </a:moveTo>
                  <a:cubicBezTo>
                    <a:pt x="17" y="15"/>
                    <a:pt x="18" y="14"/>
                    <a:pt x="19" y="13"/>
                  </a:cubicBezTo>
                  <a:cubicBezTo>
                    <a:pt x="20" y="12"/>
                    <a:pt x="20" y="11"/>
                    <a:pt x="20" y="10"/>
                  </a:cubicBezTo>
                  <a:cubicBezTo>
                    <a:pt x="20" y="9"/>
                    <a:pt x="20" y="7"/>
                    <a:pt x="19" y="7"/>
                  </a:cubicBezTo>
                  <a:cubicBezTo>
                    <a:pt x="18" y="6"/>
                    <a:pt x="17" y="5"/>
                    <a:pt x="15" y="5"/>
                  </a:cubicBezTo>
                  <a:cubicBezTo>
                    <a:pt x="7" y="5"/>
                    <a:pt x="7" y="5"/>
                    <a:pt x="7" y="5"/>
                  </a:cubicBezTo>
                  <a:cubicBezTo>
                    <a:pt x="7" y="15"/>
                    <a:pt x="7" y="15"/>
                    <a:pt x="7" y="15"/>
                  </a:cubicBezTo>
                  <a:cubicBezTo>
                    <a:pt x="15" y="15"/>
                    <a:pt x="15" y="15"/>
                    <a:pt x="15"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p:cNvSpPr>
              <a:spLocks noEditPoints="1"/>
            </p:cNvSpPr>
            <p:nvPr userDrawn="1"/>
          </p:nvSpPr>
          <p:spPr bwMode="auto">
            <a:xfrm>
              <a:off x="1129804" y="1125068"/>
              <a:ext cx="1213573" cy="497809"/>
            </a:xfrm>
            <a:custGeom>
              <a:avLst/>
              <a:gdLst>
                <a:gd name="T0" fmla="*/ 395 w 395"/>
                <a:gd name="T1" fmla="*/ 73 h 160"/>
                <a:gd name="T2" fmla="*/ 363 w 395"/>
                <a:gd name="T3" fmla="*/ 67 h 160"/>
                <a:gd name="T4" fmla="*/ 323 w 395"/>
                <a:gd name="T5" fmla="*/ 81 h 160"/>
                <a:gd name="T6" fmla="*/ 361 w 395"/>
                <a:gd name="T7" fmla="*/ 96 h 160"/>
                <a:gd name="T8" fmla="*/ 318 w 395"/>
                <a:gd name="T9" fmla="*/ 130 h 160"/>
                <a:gd name="T10" fmla="*/ 270 w 395"/>
                <a:gd name="T11" fmla="*/ 80 h 160"/>
                <a:gd name="T12" fmla="*/ 318 w 395"/>
                <a:gd name="T13" fmla="*/ 31 h 160"/>
                <a:gd name="T14" fmla="*/ 349 w 395"/>
                <a:gd name="T15" fmla="*/ 41 h 160"/>
                <a:gd name="T16" fmla="*/ 365 w 395"/>
                <a:gd name="T17" fmla="*/ 14 h 160"/>
                <a:gd name="T18" fmla="*/ 319 w 395"/>
                <a:gd name="T19" fmla="*/ 0 h 160"/>
                <a:gd name="T20" fmla="*/ 261 w 395"/>
                <a:gd name="T21" fmla="*/ 23 h 160"/>
                <a:gd name="T22" fmla="*/ 219 w 395"/>
                <a:gd name="T23" fmla="*/ 115 h 160"/>
                <a:gd name="T24" fmla="*/ 184 w 395"/>
                <a:gd name="T25" fmla="*/ 129 h 160"/>
                <a:gd name="T26" fmla="*/ 134 w 395"/>
                <a:gd name="T27" fmla="*/ 80 h 160"/>
                <a:gd name="T28" fmla="*/ 184 w 395"/>
                <a:gd name="T29" fmla="*/ 30 h 160"/>
                <a:gd name="T30" fmla="*/ 214 w 395"/>
                <a:gd name="T31" fmla="*/ 40 h 160"/>
                <a:gd name="T32" fmla="*/ 231 w 395"/>
                <a:gd name="T33" fmla="*/ 14 h 160"/>
                <a:gd name="T34" fmla="*/ 184 w 395"/>
                <a:gd name="T35" fmla="*/ 0 h 160"/>
                <a:gd name="T36" fmla="*/ 118 w 395"/>
                <a:gd name="T37" fmla="*/ 33 h 160"/>
                <a:gd name="T38" fmla="*/ 72 w 395"/>
                <a:gd name="T39" fmla="*/ 3 h 160"/>
                <a:gd name="T40" fmla="*/ 0 w 395"/>
                <a:gd name="T41" fmla="*/ 3 h 160"/>
                <a:gd name="T42" fmla="*/ 0 w 395"/>
                <a:gd name="T43" fmla="*/ 157 h 160"/>
                <a:gd name="T44" fmla="*/ 105 w 395"/>
                <a:gd name="T45" fmla="*/ 150 h 160"/>
                <a:gd name="T46" fmla="*/ 149 w 395"/>
                <a:gd name="T47" fmla="*/ 153 h 160"/>
                <a:gd name="T48" fmla="*/ 222 w 395"/>
                <a:gd name="T49" fmla="*/ 151 h 160"/>
                <a:gd name="T50" fmla="*/ 278 w 395"/>
                <a:gd name="T51" fmla="*/ 151 h 160"/>
                <a:gd name="T52" fmla="*/ 373 w 395"/>
                <a:gd name="T53" fmla="*/ 137 h 160"/>
                <a:gd name="T54" fmla="*/ 33 w 395"/>
                <a:gd name="T55" fmla="*/ 65 h 160"/>
                <a:gd name="T56" fmla="*/ 71 w 395"/>
                <a:gd name="T57" fmla="*/ 32 h 160"/>
                <a:gd name="T58" fmla="*/ 88 w 395"/>
                <a:gd name="T59" fmla="*/ 48 h 160"/>
                <a:gd name="T60" fmla="*/ 71 w 395"/>
                <a:gd name="T61" fmla="*/ 65 h 160"/>
                <a:gd name="T62" fmla="*/ 33 w 395"/>
                <a:gd name="T63" fmla="*/ 65 h 160"/>
                <a:gd name="T64" fmla="*/ 33 w 395"/>
                <a:gd name="T65" fmla="*/ 93 h 160"/>
                <a:gd name="T66" fmla="*/ 92 w 395"/>
                <a:gd name="T67" fmla="*/ 98 h 160"/>
                <a:gd name="T68" fmla="*/ 92 w 395"/>
                <a:gd name="T69" fmla="*/ 123 h 160"/>
                <a:gd name="T70" fmla="*/ 56 w 395"/>
                <a:gd name="T71" fmla="*/ 12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5" h="160">
                  <a:moveTo>
                    <a:pt x="395" y="80"/>
                  </a:moveTo>
                  <a:cubicBezTo>
                    <a:pt x="395" y="78"/>
                    <a:pt x="395" y="75"/>
                    <a:pt x="395" y="73"/>
                  </a:cubicBezTo>
                  <a:cubicBezTo>
                    <a:pt x="395" y="71"/>
                    <a:pt x="395" y="69"/>
                    <a:pt x="394" y="67"/>
                  </a:cubicBezTo>
                  <a:cubicBezTo>
                    <a:pt x="363" y="67"/>
                    <a:pt x="363" y="67"/>
                    <a:pt x="363" y="67"/>
                  </a:cubicBezTo>
                  <a:cubicBezTo>
                    <a:pt x="332" y="67"/>
                    <a:pt x="332" y="67"/>
                    <a:pt x="332" y="67"/>
                  </a:cubicBezTo>
                  <a:cubicBezTo>
                    <a:pt x="323" y="81"/>
                    <a:pt x="323" y="81"/>
                    <a:pt x="323" y="81"/>
                  </a:cubicBezTo>
                  <a:cubicBezTo>
                    <a:pt x="313" y="96"/>
                    <a:pt x="313" y="96"/>
                    <a:pt x="313" y="96"/>
                  </a:cubicBezTo>
                  <a:cubicBezTo>
                    <a:pt x="361" y="96"/>
                    <a:pt x="361" y="96"/>
                    <a:pt x="361" y="96"/>
                  </a:cubicBezTo>
                  <a:cubicBezTo>
                    <a:pt x="358" y="106"/>
                    <a:pt x="353" y="114"/>
                    <a:pt x="346" y="120"/>
                  </a:cubicBezTo>
                  <a:cubicBezTo>
                    <a:pt x="338" y="126"/>
                    <a:pt x="329" y="130"/>
                    <a:pt x="318" y="130"/>
                  </a:cubicBezTo>
                  <a:cubicBezTo>
                    <a:pt x="305" y="130"/>
                    <a:pt x="292" y="124"/>
                    <a:pt x="284" y="115"/>
                  </a:cubicBezTo>
                  <a:cubicBezTo>
                    <a:pt x="275" y="106"/>
                    <a:pt x="270" y="93"/>
                    <a:pt x="270" y="80"/>
                  </a:cubicBezTo>
                  <a:cubicBezTo>
                    <a:pt x="270" y="66"/>
                    <a:pt x="275" y="54"/>
                    <a:pt x="284" y="45"/>
                  </a:cubicBezTo>
                  <a:cubicBezTo>
                    <a:pt x="293" y="36"/>
                    <a:pt x="305" y="31"/>
                    <a:pt x="318" y="31"/>
                  </a:cubicBezTo>
                  <a:cubicBezTo>
                    <a:pt x="324" y="31"/>
                    <a:pt x="330" y="32"/>
                    <a:pt x="335" y="33"/>
                  </a:cubicBezTo>
                  <a:cubicBezTo>
                    <a:pt x="340" y="35"/>
                    <a:pt x="345" y="37"/>
                    <a:pt x="349" y="41"/>
                  </a:cubicBezTo>
                  <a:cubicBezTo>
                    <a:pt x="357" y="27"/>
                    <a:pt x="357" y="27"/>
                    <a:pt x="357" y="27"/>
                  </a:cubicBezTo>
                  <a:cubicBezTo>
                    <a:pt x="365" y="14"/>
                    <a:pt x="365" y="14"/>
                    <a:pt x="365" y="14"/>
                  </a:cubicBezTo>
                  <a:cubicBezTo>
                    <a:pt x="359" y="10"/>
                    <a:pt x="352" y="6"/>
                    <a:pt x="344" y="4"/>
                  </a:cubicBezTo>
                  <a:cubicBezTo>
                    <a:pt x="336" y="1"/>
                    <a:pt x="328" y="0"/>
                    <a:pt x="319" y="0"/>
                  </a:cubicBezTo>
                  <a:cubicBezTo>
                    <a:pt x="307" y="0"/>
                    <a:pt x="296" y="2"/>
                    <a:pt x="286" y="6"/>
                  </a:cubicBezTo>
                  <a:cubicBezTo>
                    <a:pt x="277" y="10"/>
                    <a:pt x="268" y="16"/>
                    <a:pt x="261" y="23"/>
                  </a:cubicBezTo>
                  <a:cubicBezTo>
                    <a:pt x="244" y="40"/>
                    <a:pt x="239" y="57"/>
                    <a:pt x="236" y="73"/>
                  </a:cubicBezTo>
                  <a:cubicBezTo>
                    <a:pt x="232" y="89"/>
                    <a:pt x="230" y="103"/>
                    <a:pt x="219" y="115"/>
                  </a:cubicBezTo>
                  <a:cubicBezTo>
                    <a:pt x="214" y="119"/>
                    <a:pt x="209" y="123"/>
                    <a:pt x="203" y="126"/>
                  </a:cubicBezTo>
                  <a:cubicBezTo>
                    <a:pt x="197" y="128"/>
                    <a:pt x="191" y="129"/>
                    <a:pt x="184" y="129"/>
                  </a:cubicBezTo>
                  <a:cubicBezTo>
                    <a:pt x="170" y="129"/>
                    <a:pt x="158" y="124"/>
                    <a:pt x="149" y="115"/>
                  </a:cubicBezTo>
                  <a:cubicBezTo>
                    <a:pt x="140" y="106"/>
                    <a:pt x="134" y="93"/>
                    <a:pt x="134" y="80"/>
                  </a:cubicBezTo>
                  <a:cubicBezTo>
                    <a:pt x="134" y="67"/>
                    <a:pt x="140" y="54"/>
                    <a:pt x="149" y="45"/>
                  </a:cubicBezTo>
                  <a:cubicBezTo>
                    <a:pt x="158" y="36"/>
                    <a:pt x="170" y="31"/>
                    <a:pt x="184" y="30"/>
                  </a:cubicBezTo>
                  <a:cubicBezTo>
                    <a:pt x="190" y="31"/>
                    <a:pt x="195" y="31"/>
                    <a:pt x="200" y="33"/>
                  </a:cubicBezTo>
                  <a:cubicBezTo>
                    <a:pt x="205" y="35"/>
                    <a:pt x="210" y="37"/>
                    <a:pt x="214" y="40"/>
                  </a:cubicBezTo>
                  <a:cubicBezTo>
                    <a:pt x="222" y="27"/>
                    <a:pt x="222" y="27"/>
                    <a:pt x="222" y="27"/>
                  </a:cubicBezTo>
                  <a:cubicBezTo>
                    <a:pt x="231" y="14"/>
                    <a:pt x="231" y="14"/>
                    <a:pt x="231" y="14"/>
                  </a:cubicBezTo>
                  <a:cubicBezTo>
                    <a:pt x="224" y="9"/>
                    <a:pt x="217" y="6"/>
                    <a:pt x="209" y="3"/>
                  </a:cubicBezTo>
                  <a:cubicBezTo>
                    <a:pt x="202" y="1"/>
                    <a:pt x="193" y="0"/>
                    <a:pt x="184" y="0"/>
                  </a:cubicBezTo>
                  <a:cubicBezTo>
                    <a:pt x="170" y="0"/>
                    <a:pt x="157" y="3"/>
                    <a:pt x="146" y="9"/>
                  </a:cubicBezTo>
                  <a:cubicBezTo>
                    <a:pt x="135" y="15"/>
                    <a:pt x="125" y="23"/>
                    <a:pt x="118" y="33"/>
                  </a:cubicBezTo>
                  <a:cubicBezTo>
                    <a:pt x="115" y="25"/>
                    <a:pt x="109" y="17"/>
                    <a:pt x="101" y="12"/>
                  </a:cubicBezTo>
                  <a:cubicBezTo>
                    <a:pt x="93" y="6"/>
                    <a:pt x="83" y="3"/>
                    <a:pt x="72" y="3"/>
                  </a:cubicBezTo>
                  <a:cubicBezTo>
                    <a:pt x="36" y="3"/>
                    <a:pt x="36" y="3"/>
                    <a:pt x="36" y="3"/>
                  </a:cubicBezTo>
                  <a:cubicBezTo>
                    <a:pt x="0" y="3"/>
                    <a:pt x="0" y="3"/>
                    <a:pt x="0" y="3"/>
                  </a:cubicBezTo>
                  <a:cubicBezTo>
                    <a:pt x="0" y="80"/>
                    <a:pt x="0" y="80"/>
                    <a:pt x="0" y="80"/>
                  </a:cubicBezTo>
                  <a:cubicBezTo>
                    <a:pt x="0" y="157"/>
                    <a:pt x="0" y="157"/>
                    <a:pt x="0" y="157"/>
                  </a:cubicBezTo>
                  <a:cubicBezTo>
                    <a:pt x="79" y="157"/>
                    <a:pt x="79" y="157"/>
                    <a:pt x="79" y="157"/>
                  </a:cubicBezTo>
                  <a:cubicBezTo>
                    <a:pt x="89" y="157"/>
                    <a:pt x="98" y="154"/>
                    <a:pt x="105" y="150"/>
                  </a:cubicBezTo>
                  <a:cubicBezTo>
                    <a:pt x="113" y="146"/>
                    <a:pt x="119" y="140"/>
                    <a:pt x="123" y="133"/>
                  </a:cubicBezTo>
                  <a:cubicBezTo>
                    <a:pt x="130" y="142"/>
                    <a:pt x="139" y="148"/>
                    <a:pt x="149" y="153"/>
                  </a:cubicBezTo>
                  <a:cubicBezTo>
                    <a:pt x="159" y="157"/>
                    <a:pt x="171" y="160"/>
                    <a:pt x="183" y="160"/>
                  </a:cubicBezTo>
                  <a:cubicBezTo>
                    <a:pt x="197" y="160"/>
                    <a:pt x="210" y="157"/>
                    <a:pt x="222" y="151"/>
                  </a:cubicBezTo>
                  <a:cubicBezTo>
                    <a:pt x="233" y="145"/>
                    <a:pt x="243" y="136"/>
                    <a:pt x="250" y="126"/>
                  </a:cubicBezTo>
                  <a:cubicBezTo>
                    <a:pt x="257" y="136"/>
                    <a:pt x="267" y="145"/>
                    <a:pt x="278" y="151"/>
                  </a:cubicBezTo>
                  <a:cubicBezTo>
                    <a:pt x="290" y="157"/>
                    <a:pt x="303" y="160"/>
                    <a:pt x="317" y="160"/>
                  </a:cubicBezTo>
                  <a:cubicBezTo>
                    <a:pt x="339" y="160"/>
                    <a:pt x="359" y="151"/>
                    <a:pt x="373" y="137"/>
                  </a:cubicBezTo>
                  <a:cubicBezTo>
                    <a:pt x="387" y="122"/>
                    <a:pt x="395" y="102"/>
                    <a:pt x="395" y="80"/>
                  </a:cubicBezTo>
                  <a:close/>
                  <a:moveTo>
                    <a:pt x="33" y="65"/>
                  </a:moveTo>
                  <a:cubicBezTo>
                    <a:pt x="33" y="32"/>
                    <a:pt x="33" y="32"/>
                    <a:pt x="33" y="32"/>
                  </a:cubicBezTo>
                  <a:cubicBezTo>
                    <a:pt x="71" y="32"/>
                    <a:pt x="71" y="32"/>
                    <a:pt x="71" y="32"/>
                  </a:cubicBezTo>
                  <a:cubicBezTo>
                    <a:pt x="76" y="32"/>
                    <a:pt x="80" y="34"/>
                    <a:pt x="83" y="36"/>
                  </a:cubicBezTo>
                  <a:cubicBezTo>
                    <a:pt x="86" y="39"/>
                    <a:pt x="88" y="44"/>
                    <a:pt x="88" y="48"/>
                  </a:cubicBezTo>
                  <a:cubicBezTo>
                    <a:pt x="88" y="53"/>
                    <a:pt x="86" y="57"/>
                    <a:pt x="83" y="60"/>
                  </a:cubicBezTo>
                  <a:cubicBezTo>
                    <a:pt x="80" y="64"/>
                    <a:pt x="76" y="65"/>
                    <a:pt x="71" y="65"/>
                  </a:cubicBezTo>
                  <a:cubicBezTo>
                    <a:pt x="52" y="65"/>
                    <a:pt x="52" y="65"/>
                    <a:pt x="52" y="65"/>
                  </a:cubicBezTo>
                  <a:cubicBezTo>
                    <a:pt x="33" y="65"/>
                    <a:pt x="33" y="65"/>
                    <a:pt x="33" y="65"/>
                  </a:cubicBezTo>
                  <a:close/>
                  <a:moveTo>
                    <a:pt x="33" y="128"/>
                  </a:moveTo>
                  <a:cubicBezTo>
                    <a:pt x="33" y="93"/>
                    <a:pt x="33" y="93"/>
                    <a:pt x="33" y="93"/>
                  </a:cubicBezTo>
                  <a:cubicBezTo>
                    <a:pt x="79" y="93"/>
                    <a:pt x="79" y="93"/>
                    <a:pt x="79" y="93"/>
                  </a:cubicBezTo>
                  <a:cubicBezTo>
                    <a:pt x="84" y="93"/>
                    <a:pt x="88" y="95"/>
                    <a:pt x="92" y="98"/>
                  </a:cubicBezTo>
                  <a:cubicBezTo>
                    <a:pt x="95" y="101"/>
                    <a:pt x="97" y="106"/>
                    <a:pt x="97" y="111"/>
                  </a:cubicBezTo>
                  <a:cubicBezTo>
                    <a:pt x="97" y="116"/>
                    <a:pt x="95" y="120"/>
                    <a:pt x="92" y="123"/>
                  </a:cubicBezTo>
                  <a:cubicBezTo>
                    <a:pt x="88" y="126"/>
                    <a:pt x="84" y="128"/>
                    <a:pt x="79" y="128"/>
                  </a:cubicBezTo>
                  <a:cubicBezTo>
                    <a:pt x="56" y="128"/>
                    <a:pt x="56" y="128"/>
                    <a:pt x="56" y="128"/>
                  </a:cubicBezTo>
                  <a:cubicBezTo>
                    <a:pt x="33" y="128"/>
                    <a:pt x="33" y="128"/>
                    <a:pt x="33" y="1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075905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3068690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3">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1"/>
            </p:custDataLst>
          </p:nvPr>
        </p:nvPicPr>
        <p:blipFill rotWithShape="1">
          <a:blip r:embed="rId4">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957600"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957600" y="5495706"/>
            <a:ext cx="6868800" cy="436195"/>
          </a:xfrm>
          <a:prstGeom prst="rect">
            <a:avLst/>
          </a:prstGeom>
        </p:spPr>
        <p:txBody>
          <a:bodyPr anchor="ctr"/>
          <a:lstStyle>
            <a:lvl1pPr marL="0" indent="0" algn="l">
              <a:lnSpc>
                <a:spcPct val="110000"/>
              </a:lnSpc>
              <a:buNone/>
              <a:defRPr sz="160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957600" y="1886242"/>
            <a:ext cx="6868800" cy="3138423"/>
          </a:xfrm>
        </p:spPr>
        <p:txBody>
          <a:bodyPr anchor="b">
            <a:normAutofit/>
          </a:bodyPr>
          <a:lstStyle>
            <a:lvl1pPr algn="l">
              <a:lnSpc>
                <a:spcPct val="93000"/>
              </a:lnSpc>
              <a:defRPr sz="5400">
                <a:solidFill>
                  <a:schemeClr val="bg1"/>
                </a:solidFill>
                <a:latin typeface="+mj-lt"/>
                <a:sym typeface="Trebuchet MS" panose="020B0603020202020204" pitchFamily="34" charset="0"/>
              </a:defRPr>
            </a:lvl1pPr>
          </a:lstStyle>
          <a:p>
            <a:r>
              <a:rPr lang="en-US" dirty="0"/>
              <a:t>Title in Title Case</a:t>
            </a:r>
          </a:p>
        </p:txBody>
      </p:sp>
      <p:grpSp>
        <p:nvGrpSpPr>
          <p:cNvPr id="13" name="Group 12"/>
          <p:cNvGrpSpPr>
            <a:grpSpLocks noChangeAspect="1"/>
          </p:cNvGrpSpPr>
          <p:nvPr userDrawn="1"/>
        </p:nvGrpSpPr>
        <p:grpSpPr>
          <a:xfrm>
            <a:off x="1129804" y="1125068"/>
            <a:ext cx="2344427" cy="497809"/>
            <a:chOff x="1129804" y="1125068"/>
            <a:chExt cx="2344427" cy="497809"/>
          </a:xfrm>
        </p:grpSpPr>
        <p:sp>
          <p:nvSpPr>
            <p:cNvPr id="16" name="Freeform 16"/>
            <p:cNvSpPr>
              <a:spLocks noEditPoints="1"/>
            </p:cNvSpPr>
            <p:nvPr/>
          </p:nvSpPr>
          <p:spPr bwMode="auto">
            <a:xfrm>
              <a:off x="2468738" y="1135408"/>
              <a:ext cx="1005493" cy="482068"/>
            </a:xfrm>
            <a:custGeom>
              <a:avLst/>
              <a:gdLst>
                <a:gd name="T0" fmla="*/ 5 w 328"/>
                <a:gd name="T1" fmla="*/ 149 h 155"/>
                <a:gd name="T2" fmla="*/ 27 w 328"/>
                <a:gd name="T3" fmla="*/ 124 h 155"/>
                <a:gd name="T4" fmla="*/ 9 w 328"/>
                <a:gd name="T5" fmla="*/ 146 h 155"/>
                <a:gd name="T6" fmla="*/ 20 w 328"/>
                <a:gd name="T7" fmla="*/ 135 h 155"/>
                <a:gd name="T8" fmla="*/ 92 w 328"/>
                <a:gd name="T9" fmla="*/ 119 h 155"/>
                <a:gd name="T10" fmla="*/ 123 w 328"/>
                <a:gd name="T11" fmla="*/ 141 h 155"/>
                <a:gd name="T12" fmla="*/ 145 w 328"/>
                <a:gd name="T13" fmla="*/ 120 h 155"/>
                <a:gd name="T14" fmla="*/ 117 w 328"/>
                <a:gd name="T15" fmla="*/ 120 h 155"/>
                <a:gd name="T16" fmla="*/ 60 w 328"/>
                <a:gd name="T17" fmla="*/ 141 h 155"/>
                <a:gd name="T18" fmla="*/ 48 w 328"/>
                <a:gd name="T19" fmla="*/ 142 h 155"/>
                <a:gd name="T20" fmla="*/ 177 w 328"/>
                <a:gd name="T21" fmla="*/ 123 h 155"/>
                <a:gd name="T22" fmla="*/ 155 w 328"/>
                <a:gd name="T23" fmla="*/ 154 h 155"/>
                <a:gd name="T24" fmla="*/ 83 w 328"/>
                <a:gd name="T25" fmla="*/ 128 h 155"/>
                <a:gd name="T26" fmla="*/ 169 w 328"/>
                <a:gd name="T27" fmla="*/ 137 h 155"/>
                <a:gd name="T28" fmla="*/ 161 w 328"/>
                <a:gd name="T29" fmla="*/ 137 h 155"/>
                <a:gd name="T30" fmla="*/ 56 w 328"/>
                <a:gd name="T31" fmla="*/ 125 h 155"/>
                <a:gd name="T32" fmla="*/ 328 w 328"/>
                <a:gd name="T33" fmla="*/ 78 h 155"/>
                <a:gd name="T34" fmla="*/ 312 w 328"/>
                <a:gd name="T35" fmla="*/ 59 h 155"/>
                <a:gd name="T36" fmla="*/ 312 w 328"/>
                <a:gd name="T37" fmla="*/ 64 h 155"/>
                <a:gd name="T38" fmla="*/ 323 w 328"/>
                <a:gd name="T39" fmla="*/ 80 h 155"/>
                <a:gd name="T40" fmla="*/ 152 w 328"/>
                <a:gd name="T41" fmla="*/ 81 h 155"/>
                <a:gd name="T42" fmla="*/ 175 w 328"/>
                <a:gd name="T43" fmla="*/ 60 h 155"/>
                <a:gd name="T44" fmla="*/ 146 w 328"/>
                <a:gd name="T45" fmla="*/ 60 h 155"/>
                <a:gd name="T46" fmla="*/ 128 w 328"/>
                <a:gd name="T47" fmla="*/ 75 h 155"/>
                <a:gd name="T48" fmla="*/ 134 w 328"/>
                <a:gd name="T49" fmla="*/ 67 h 155"/>
                <a:gd name="T50" fmla="*/ 115 w 328"/>
                <a:gd name="T51" fmla="*/ 69 h 155"/>
                <a:gd name="T52" fmla="*/ 127 w 328"/>
                <a:gd name="T53" fmla="*/ 90 h 155"/>
                <a:gd name="T54" fmla="*/ 127 w 328"/>
                <a:gd name="T55" fmla="*/ 95 h 155"/>
                <a:gd name="T56" fmla="*/ 39 w 328"/>
                <a:gd name="T57" fmla="*/ 65 h 155"/>
                <a:gd name="T58" fmla="*/ 18 w 328"/>
                <a:gd name="T59" fmla="*/ 95 h 155"/>
                <a:gd name="T60" fmla="*/ 18 w 328"/>
                <a:gd name="T61" fmla="*/ 90 h 155"/>
                <a:gd name="T62" fmla="*/ 27 w 328"/>
                <a:gd name="T63" fmla="*/ 68 h 155"/>
                <a:gd name="T64" fmla="*/ 0 w 328"/>
                <a:gd name="T65" fmla="*/ 77 h 155"/>
                <a:gd name="T66" fmla="*/ 265 w 328"/>
                <a:gd name="T67" fmla="*/ 60 h 155"/>
                <a:gd name="T68" fmla="*/ 280 w 328"/>
                <a:gd name="T69" fmla="*/ 94 h 155"/>
                <a:gd name="T70" fmla="*/ 265 w 328"/>
                <a:gd name="T71" fmla="*/ 60 h 155"/>
                <a:gd name="T72" fmla="*/ 106 w 328"/>
                <a:gd name="T73" fmla="*/ 94 h 155"/>
                <a:gd name="T74" fmla="*/ 78 w 328"/>
                <a:gd name="T75" fmla="*/ 60 h 155"/>
                <a:gd name="T76" fmla="*/ 184 w 328"/>
                <a:gd name="T77" fmla="*/ 60 h 155"/>
                <a:gd name="T78" fmla="*/ 222 w 328"/>
                <a:gd name="T79" fmla="*/ 94 h 155"/>
                <a:gd name="T80" fmla="*/ 52 w 328"/>
                <a:gd name="T81" fmla="*/ 90 h 155"/>
                <a:gd name="T82" fmla="*/ 65 w 328"/>
                <a:gd name="T83" fmla="*/ 77 h 155"/>
                <a:gd name="T84" fmla="*/ 64 w 328"/>
                <a:gd name="T85" fmla="*/ 5 h 155"/>
                <a:gd name="T86" fmla="*/ 87 w 328"/>
                <a:gd name="T87" fmla="*/ 0 h 155"/>
                <a:gd name="T88" fmla="*/ 87 w 328"/>
                <a:gd name="T89" fmla="*/ 5 h 155"/>
                <a:gd name="T90" fmla="*/ 99 w 328"/>
                <a:gd name="T91" fmla="*/ 25 h 155"/>
                <a:gd name="T92" fmla="*/ 82 w 328"/>
                <a:gd name="T93" fmla="*/ 29 h 155"/>
                <a:gd name="T94" fmla="*/ 79 w 328"/>
                <a:gd name="T95" fmla="*/ 17 h 155"/>
                <a:gd name="T96" fmla="*/ 165 w 328"/>
                <a:gd name="T97" fmla="*/ 30 h 155"/>
                <a:gd name="T98" fmla="*/ 139 w 328"/>
                <a:gd name="T99" fmla="*/ 30 h 155"/>
                <a:gd name="T100" fmla="*/ 22 w 328"/>
                <a:gd name="T101" fmla="*/ 16 h 155"/>
                <a:gd name="T102" fmla="*/ 2 w 328"/>
                <a:gd name="T103" fmla="*/ 0 h 155"/>
                <a:gd name="T104" fmla="*/ 114 w 328"/>
                <a:gd name="T105" fmla="*/ 34 h 155"/>
                <a:gd name="T106" fmla="*/ 193 w 328"/>
                <a:gd name="T107" fmla="*/ 13 h 155"/>
                <a:gd name="T108" fmla="*/ 191 w 328"/>
                <a:gd name="T109" fmla="*/ 21 h 155"/>
                <a:gd name="T110" fmla="*/ 51 w 328"/>
                <a:gd name="T111" fmla="*/ 30 h 155"/>
                <a:gd name="T112" fmla="*/ 64 w 328"/>
                <a:gd name="T113" fmla="*/ 17 h 155"/>
                <a:gd name="T114" fmla="*/ 143 w 328"/>
                <a:gd name="T115" fmla="*/ 8 h 155"/>
                <a:gd name="T116" fmla="*/ 16 w 328"/>
                <a:gd name="T117" fmla="*/ 29 h 155"/>
                <a:gd name="T118" fmla="*/ 7 w 328"/>
                <a:gd name="T119" fmla="*/ 29 h 155"/>
                <a:gd name="T120" fmla="*/ 15 w 328"/>
                <a:gd name="T121" fmla="*/ 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8" h="155">
                  <a:moveTo>
                    <a:pt x="34" y="135"/>
                  </a:moveTo>
                  <a:cubicBezTo>
                    <a:pt x="34" y="135"/>
                    <a:pt x="34" y="136"/>
                    <a:pt x="34" y="136"/>
                  </a:cubicBezTo>
                  <a:cubicBezTo>
                    <a:pt x="34" y="137"/>
                    <a:pt x="34" y="137"/>
                    <a:pt x="34" y="137"/>
                  </a:cubicBezTo>
                  <a:cubicBezTo>
                    <a:pt x="34" y="142"/>
                    <a:pt x="33" y="147"/>
                    <a:pt x="30" y="150"/>
                  </a:cubicBezTo>
                  <a:cubicBezTo>
                    <a:pt x="27" y="153"/>
                    <a:pt x="23" y="155"/>
                    <a:pt x="18" y="155"/>
                  </a:cubicBezTo>
                  <a:cubicBezTo>
                    <a:pt x="13" y="155"/>
                    <a:pt x="8" y="153"/>
                    <a:pt x="5" y="149"/>
                  </a:cubicBezTo>
                  <a:cubicBezTo>
                    <a:pt x="2" y="146"/>
                    <a:pt x="0" y="142"/>
                    <a:pt x="0" y="137"/>
                  </a:cubicBezTo>
                  <a:cubicBezTo>
                    <a:pt x="0" y="132"/>
                    <a:pt x="2" y="127"/>
                    <a:pt x="5" y="124"/>
                  </a:cubicBezTo>
                  <a:cubicBezTo>
                    <a:pt x="8" y="121"/>
                    <a:pt x="13" y="119"/>
                    <a:pt x="18" y="119"/>
                  </a:cubicBezTo>
                  <a:cubicBezTo>
                    <a:pt x="20" y="119"/>
                    <a:pt x="22" y="119"/>
                    <a:pt x="24" y="120"/>
                  </a:cubicBezTo>
                  <a:cubicBezTo>
                    <a:pt x="25" y="120"/>
                    <a:pt x="27" y="121"/>
                    <a:pt x="29" y="122"/>
                  </a:cubicBezTo>
                  <a:cubicBezTo>
                    <a:pt x="27" y="124"/>
                    <a:pt x="27" y="124"/>
                    <a:pt x="27" y="124"/>
                  </a:cubicBezTo>
                  <a:cubicBezTo>
                    <a:pt x="26" y="127"/>
                    <a:pt x="26" y="127"/>
                    <a:pt x="26" y="127"/>
                  </a:cubicBezTo>
                  <a:cubicBezTo>
                    <a:pt x="25" y="126"/>
                    <a:pt x="23" y="125"/>
                    <a:pt x="22" y="125"/>
                  </a:cubicBezTo>
                  <a:cubicBezTo>
                    <a:pt x="21" y="124"/>
                    <a:pt x="19" y="124"/>
                    <a:pt x="18" y="124"/>
                  </a:cubicBezTo>
                  <a:cubicBezTo>
                    <a:pt x="14" y="124"/>
                    <a:pt x="11" y="126"/>
                    <a:pt x="9" y="128"/>
                  </a:cubicBezTo>
                  <a:cubicBezTo>
                    <a:pt x="7" y="130"/>
                    <a:pt x="6" y="133"/>
                    <a:pt x="6" y="137"/>
                  </a:cubicBezTo>
                  <a:cubicBezTo>
                    <a:pt x="6" y="140"/>
                    <a:pt x="7" y="144"/>
                    <a:pt x="9" y="146"/>
                  </a:cubicBezTo>
                  <a:cubicBezTo>
                    <a:pt x="11" y="148"/>
                    <a:pt x="14" y="149"/>
                    <a:pt x="18" y="149"/>
                  </a:cubicBezTo>
                  <a:cubicBezTo>
                    <a:pt x="21" y="149"/>
                    <a:pt x="23" y="148"/>
                    <a:pt x="25" y="147"/>
                  </a:cubicBezTo>
                  <a:cubicBezTo>
                    <a:pt x="27" y="145"/>
                    <a:pt x="28" y="143"/>
                    <a:pt x="29" y="140"/>
                  </a:cubicBezTo>
                  <a:cubicBezTo>
                    <a:pt x="17" y="140"/>
                    <a:pt x="17" y="140"/>
                    <a:pt x="17" y="140"/>
                  </a:cubicBezTo>
                  <a:cubicBezTo>
                    <a:pt x="19" y="138"/>
                    <a:pt x="19" y="138"/>
                    <a:pt x="19" y="138"/>
                  </a:cubicBezTo>
                  <a:cubicBezTo>
                    <a:pt x="20" y="135"/>
                    <a:pt x="20" y="135"/>
                    <a:pt x="20" y="135"/>
                  </a:cubicBezTo>
                  <a:cubicBezTo>
                    <a:pt x="34" y="135"/>
                    <a:pt x="34" y="135"/>
                    <a:pt x="34" y="135"/>
                  </a:cubicBezTo>
                  <a:close/>
                  <a:moveTo>
                    <a:pt x="92" y="155"/>
                  </a:moveTo>
                  <a:cubicBezTo>
                    <a:pt x="97" y="155"/>
                    <a:pt x="101" y="153"/>
                    <a:pt x="105" y="149"/>
                  </a:cubicBezTo>
                  <a:cubicBezTo>
                    <a:pt x="108" y="146"/>
                    <a:pt x="110" y="142"/>
                    <a:pt x="110" y="137"/>
                  </a:cubicBezTo>
                  <a:cubicBezTo>
                    <a:pt x="110" y="132"/>
                    <a:pt x="108" y="127"/>
                    <a:pt x="105" y="124"/>
                  </a:cubicBezTo>
                  <a:cubicBezTo>
                    <a:pt x="101" y="121"/>
                    <a:pt x="97" y="119"/>
                    <a:pt x="92" y="119"/>
                  </a:cubicBezTo>
                  <a:cubicBezTo>
                    <a:pt x="87" y="119"/>
                    <a:pt x="82" y="121"/>
                    <a:pt x="79" y="124"/>
                  </a:cubicBezTo>
                  <a:cubicBezTo>
                    <a:pt x="76" y="127"/>
                    <a:pt x="74" y="132"/>
                    <a:pt x="74" y="137"/>
                  </a:cubicBezTo>
                  <a:cubicBezTo>
                    <a:pt x="74" y="142"/>
                    <a:pt x="76" y="146"/>
                    <a:pt x="79" y="149"/>
                  </a:cubicBezTo>
                  <a:cubicBezTo>
                    <a:pt x="82" y="153"/>
                    <a:pt x="87" y="155"/>
                    <a:pt x="92" y="155"/>
                  </a:cubicBezTo>
                  <a:close/>
                  <a:moveTo>
                    <a:pt x="123" y="120"/>
                  </a:moveTo>
                  <a:cubicBezTo>
                    <a:pt x="123" y="141"/>
                    <a:pt x="123" y="141"/>
                    <a:pt x="123" y="141"/>
                  </a:cubicBezTo>
                  <a:cubicBezTo>
                    <a:pt x="123" y="143"/>
                    <a:pt x="123" y="145"/>
                    <a:pt x="125" y="147"/>
                  </a:cubicBezTo>
                  <a:cubicBezTo>
                    <a:pt x="126" y="149"/>
                    <a:pt x="129" y="149"/>
                    <a:pt x="131" y="149"/>
                  </a:cubicBezTo>
                  <a:cubicBezTo>
                    <a:pt x="134" y="149"/>
                    <a:pt x="136" y="149"/>
                    <a:pt x="138" y="147"/>
                  </a:cubicBezTo>
                  <a:cubicBezTo>
                    <a:pt x="139" y="145"/>
                    <a:pt x="140" y="143"/>
                    <a:pt x="140" y="141"/>
                  </a:cubicBezTo>
                  <a:cubicBezTo>
                    <a:pt x="140" y="120"/>
                    <a:pt x="140" y="120"/>
                    <a:pt x="140" y="120"/>
                  </a:cubicBezTo>
                  <a:cubicBezTo>
                    <a:pt x="145" y="120"/>
                    <a:pt x="145" y="120"/>
                    <a:pt x="145" y="120"/>
                  </a:cubicBezTo>
                  <a:cubicBezTo>
                    <a:pt x="145" y="141"/>
                    <a:pt x="145" y="141"/>
                    <a:pt x="145" y="141"/>
                  </a:cubicBezTo>
                  <a:cubicBezTo>
                    <a:pt x="145" y="145"/>
                    <a:pt x="144" y="148"/>
                    <a:pt x="141" y="151"/>
                  </a:cubicBezTo>
                  <a:cubicBezTo>
                    <a:pt x="139" y="153"/>
                    <a:pt x="135" y="155"/>
                    <a:pt x="131" y="155"/>
                  </a:cubicBezTo>
                  <a:cubicBezTo>
                    <a:pt x="127" y="155"/>
                    <a:pt x="124" y="153"/>
                    <a:pt x="121" y="151"/>
                  </a:cubicBezTo>
                  <a:cubicBezTo>
                    <a:pt x="119" y="148"/>
                    <a:pt x="117" y="145"/>
                    <a:pt x="117" y="141"/>
                  </a:cubicBezTo>
                  <a:cubicBezTo>
                    <a:pt x="117" y="120"/>
                    <a:pt x="117" y="120"/>
                    <a:pt x="117" y="120"/>
                  </a:cubicBezTo>
                  <a:cubicBezTo>
                    <a:pt x="123" y="120"/>
                    <a:pt x="123" y="120"/>
                    <a:pt x="123" y="120"/>
                  </a:cubicBezTo>
                  <a:close/>
                  <a:moveTo>
                    <a:pt x="56" y="120"/>
                  </a:moveTo>
                  <a:cubicBezTo>
                    <a:pt x="59" y="120"/>
                    <a:pt x="62" y="121"/>
                    <a:pt x="64" y="123"/>
                  </a:cubicBezTo>
                  <a:cubicBezTo>
                    <a:pt x="66" y="125"/>
                    <a:pt x="67" y="128"/>
                    <a:pt x="67" y="131"/>
                  </a:cubicBezTo>
                  <a:cubicBezTo>
                    <a:pt x="67" y="133"/>
                    <a:pt x="67" y="135"/>
                    <a:pt x="65" y="137"/>
                  </a:cubicBezTo>
                  <a:cubicBezTo>
                    <a:pt x="64" y="139"/>
                    <a:pt x="62" y="140"/>
                    <a:pt x="60" y="141"/>
                  </a:cubicBezTo>
                  <a:cubicBezTo>
                    <a:pt x="64" y="147"/>
                    <a:pt x="64" y="147"/>
                    <a:pt x="64" y="147"/>
                  </a:cubicBezTo>
                  <a:cubicBezTo>
                    <a:pt x="68" y="154"/>
                    <a:pt x="68" y="154"/>
                    <a:pt x="68" y="154"/>
                  </a:cubicBezTo>
                  <a:cubicBezTo>
                    <a:pt x="62" y="154"/>
                    <a:pt x="62" y="154"/>
                    <a:pt x="62" y="154"/>
                  </a:cubicBezTo>
                  <a:cubicBezTo>
                    <a:pt x="58" y="148"/>
                    <a:pt x="58" y="148"/>
                    <a:pt x="58" y="148"/>
                  </a:cubicBezTo>
                  <a:cubicBezTo>
                    <a:pt x="54" y="142"/>
                    <a:pt x="54" y="142"/>
                    <a:pt x="54" y="142"/>
                  </a:cubicBezTo>
                  <a:cubicBezTo>
                    <a:pt x="48" y="142"/>
                    <a:pt x="48" y="142"/>
                    <a:pt x="48" y="142"/>
                  </a:cubicBezTo>
                  <a:cubicBezTo>
                    <a:pt x="48" y="154"/>
                    <a:pt x="48" y="154"/>
                    <a:pt x="48" y="154"/>
                  </a:cubicBezTo>
                  <a:cubicBezTo>
                    <a:pt x="42" y="154"/>
                    <a:pt x="42" y="154"/>
                    <a:pt x="42" y="154"/>
                  </a:cubicBezTo>
                  <a:cubicBezTo>
                    <a:pt x="42" y="120"/>
                    <a:pt x="42" y="120"/>
                    <a:pt x="42" y="120"/>
                  </a:cubicBezTo>
                  <a:cubicBezTo>
                    <a:pt x="56" y="120"/>
                    <a:pt x="56" y="120"/>
                    <a:pt x="56" y="120"/>
                  </a:cubicBezTo>
                  <a:close/>
                  <a:moveTo>
                    <a:pt x="169" y="120"/>
                  </a:moveTo>
                  <a:cubicBezTo>
                    <a:pt x="172" y="120"/>
                    <a:pt x="175" y="121"/>
                    <a:pt x="177" y="123"/>
                  </a:cubicBezTo>
                  <a:cubicBezTo>
                    <a:pt x="179" y="125"/>
                    <a:pt x="180" y="128"/>
                    <a:pt x="180" y="131"/>
                  </a:cubicBezTo>
                  <a:cubicBezTo>
                    <a:pt x="180" y="134"/>
                    <a:pt x="179" y="137"/>
                    <a:pt x="177" y="139"/>
                  </a:cubicBezTo>
                  <a:cubicBezTo>
                    <a:pt x="175" y="141"/>
                    <a:pt x="172" y="142"/>
                    <a:pt x="169" y="142"/>
                  </a:cubicBezTo>
                  <a:cubicBezTo>
                    <a:pt x="161" y="142"/>
                    <a:pt x="161" y="142"/>
                    <a:pt x="161" y="142"/>
                  </a:cubicBezTo>
                  <a:cubicBezTo>
                    <a:pt x="161" y="154"/>
                    <a:pt x="161" y="154"/>
                    <a:pt x="161" y="154"/>
                  </a:cubicBezTo>
                  <a:cubicBezTo>
                    <a:pt x="155" y="154"/>
                    <a:pt x="155" y="154"/>
                    <a:pt x="155" y="154"/>
                  </a:cubicBezTo>
                  <a:cubicBezTo>
                    <a:pt x="155" y="120"/>
                    <a:pt x="155" y="120"/>
                    <a:pt x="155" y="120"/>
                  </a:cubicBezTo>
                  <a:cubicBezTo>
                    <a:pt x="169" y="120"/>
                    <a:pt x="169" y="120"/>
                    <a:pt x="169" y="120"/>
                  </a:cubicBezTo>
                  <a:close/>
                  <a:moveTo>
                    <a:pt x="92" y="149"/>
                  </a:moveTo>
                  <a:cubicBezTo>
                    <a:pt x="88" y="149"/>
                    <a:pt x="85" y="148"/>
                    <a:pt x="83" y="146"/>
                  </a:cubicBezTo>
                  <a:cubicBezTo>
                    <a:pt x="81" y="143"/>
                    <a:pt x="79" y="140"/>
                    <a:pt x="79" y="137"/>
                  </a:cubicBezTo>
                  <a:cubicBezTo>
                    <a:pt x="79" y="133"/>
                    <a:pt x="81" y="130"/>
                    <a:pt x="83" y="128"/>
                  </a:cubicBezTo>
                  <a:cubicBezTo>
                    <a:pt x="85" y="126"/>
                    <a:pt x="88" y="124"/>
                    <a:pt x="92" y="124"/>
                  </a:cubicBezTo>
                  <a:cubicBezTo>
                    <a:pt x="95" y="124"/>
                    <a:pt x="98" y="126"/>
                    <a:pt x="101" y="128"/>
                  </a:cubicBezTo>
                  <a:cubicBezTo>
                    <a:pt x="103" y="130"/>
                    <a:pt x="104" y="133"/>
                    <a:pt x="104" y="137"/>
                  </a:cubicBezTo>
                  <a:cubicBezTo>
                    <a:pt x="104" y="140"/>
                    <a:pt x="103" y="144"/>
                    <a:pt x="101" y="146"/>
                  </a:cubicBezTo>
                  <a:cubicBezTo>
                    <a:pt x="98" y="148"/>
                    <a:pt x="95" y="149"/>
                    <a:pt x="92" y="149"/>
                  </a:cubicBezTo>
                  <a:close/>
                  <a:moveTo>
                    <a:pt x="169" y="137"/>
                  </a:moveTo>
                  <a:cubicBezTo>
                    <a:pt x="170" y="137"/>
                    <a:pt x="172" y="136"/>
                    <a:pt x="173" y="135"/>
                  </a:cubicBezTo>
                  <a:cubicBezTo>
                    <a:pt x="174" y="134"/>
                    <a:pt x="175" y="133"/>
                    <a:pt x="175" y="131"/>
                  </a:cubicBezTo>
                  <a:cubicBezTo>
                    <a:pt x="175" y="129"/>
                    <a:pt x="174" y="128"/>
                    <a:pt x="173" y="126"/>
                  </a:cubicBezTo>
                  <a:cubicBezTo>
                    <a:pt x="172" y="125"/>
                    <a:pt x="170" y="125"/>
                    <a:pt x="169" y="125"/>
                  </a:cubicBezTo>
                  <a:cubicBezTo>
                    <a:pt x="161" y="125"/>
                    <a:pt x="161" y="125"/>
                    <a:pt x="161" y="125"/>
                  </a:cubicBezTo>
                  <a:cubicBezTo>
                    <a:pt x="161" y="137"/>
                    <a:pt x="161" y="137"/>
                    <a:pt x="161" y="137"/>
                  </a:cubicBezTo>
                  <a:cubicBezTo>
                    <a:pt x="169" y="137"/>
                    <a:pt x="169" y="137"/>
                    <a:pt x="169" y="137"/>
                  </a:cubicBezTo>
                  <a:close/>
                  <a:moveTo>
                    <a:pt x="56" y="137"/>
                  </a:moveTo>
                  <a:cubicBezTo>
                    <a:pt x="58" y="137"/>
                    <a:pt x="59" y="136"/>
                    <a:pt x="60" y="135"/>
                  </a:cubicBezTo>
                  <a:cubicBezTo>
                    <a:pt x="61" y="134"/>
                    <a:pt x="62" y="133"/>
                    <a:pt x="62" y="131"/>
                  </a:cubicBezTo>
                  <a:cubicBezTo>
                    <a:pt x="62" y="129"/>
                    <a:pt x="61" y="127"/>
                    <a:pt x="60" y="126"/>
                  </a:cubicBezTo>
                  <a:cubicBezTo>
                    <a:pt x="59" y="125"/>
                    <a:pt x="58" y="125"/>
                    <a:pt x="56" y="125"/>
                  </a:cubicBezTo>
                  <a:cubicBezTo>
                    <a:pt x="48" y="125"/>
                    <a:pt x="48" y="125"/>
                    <a:pt x="48" y="125"/>
                  </a:cubicBezTo>
                  <a:cubicBezTo>
                    <a:pt x="48" y="137"/>
                    <a:pt x="48" y="137"/>
                    <a:pt x="48" y="137"/>
                  </a:cubicBezTo>
                  <a:cubicBezTo>
                    <a:pt x="56" y="137"/>
                    <a:pt x="56" y="137"/>
                    <a:pt x="56" y="137"/>
                  </a:cubicBezTo>
                  <a:close/>
                  <a:moveTo>
                    <a:pt x="328" y="75"/>
                  </a:moveTo>
                  <a:cubicBezTo>
                    <a:pt x="328" y="76"/>
                    <a:pt x="328" y="76"/>
                    <a:pt x="328" y="76"/>
                  </a:cubicBezTo>
                  <a:cubicBezTo>
                    <a:pt x="328" y="77"/>
                    <a:pt x="328" y="77"/>
                    <a:pt x="328" y="78"/>
                  </a:cubicBezTo>
                  <a:cubicBezTo>
                    <a:pt x="328" y="83"/>
                    <a:pt x="327" y="87"/>
                    <a:pt x="324" y="90"/>
                  </a:cubicBezTo>
                  <a:cubicBezTo>
                    <a:pt x="321" y="93"/>
                    <a:pt x="317" y="95"/>
                    <a:pt x="312" y="95"/>
                  </a:cubicBezTo>
                  <a:cubicBezTo>
                    <a:pt x="307" y="95"/>
                    <a:pt x="302" y="93"/>
                    <a:pt x="299" y="90"/>
                  </a:cubicBezTo>
                  <a:cubicBezTo>
                    <a:pt x="296" y="86"/>
                    <a:pt x="294" y="82"/>
                    <a:pt x="294" y="77"/>
                  </a:cubicBezTo>
                  <a:cubicBezTo>
                    <a:pt x="294" y="72"/>
                    <a:pt x="296" y="68"/>
                    <a:pt x="299" y="64"/>
                  </a:cubicBezTo>
                  <a:cubicBezTo>
                    <a:pt x="303" y="61"/>
                    <a:pt x="307" y="59"/>
                    <a:pt x="312" y="59"/>
                  </a:cubicBezTo>
                  <a:cubicBezTo>
                    <a:pt x="314" y="59"/>
                    <a:pt x="316" y="60"/>
                    <a:pt x="318" y="60"/>
                  </a:cubicBezTo>
                  <a:cubicBezTo>
                    <a:pt x="320" y="61"/>
                    <a:pt x="321" y="61"/>
                    <a:pt x="323" y="62"/>
                  </a:cubicBezTo>
                  <a:cubicBezTo>
                    <a:pt x="321" y="65"/>
                    <a:pt x="321" y="65"/>
                    <a:pt x="321" y="65"/>
                  </a:cubicBezTo>
                  <a:cubicBezTo>
                    <a:pt x="320" y="67"/>
                    <a:pt x="320" y="67"/>
                    <a:pt x="320" y="67"/>
                  </a:cubicBezTo>
                  <a:cubicBezTo>
                    <a:pt x="319" y="66"/>
                    <a:pt x="317" y="65"/>
                    <a:pt x="316" y="65"/>
                  </a:cubicBezTo>
                  <a:cubicBezTo>
                    <a:pt x="315" y="65"/>
                    <a:pt x="313" y="64"/>
                    <a:pt x="312" y="64"/>
                  </a:cubicBezTo>
                  <a:cubicBezTo>
                    <a:pt x="309" y="64"/>
                    <a:pt x="305" y="66"/>
                    <a:pt x="303" y="68"/>
                  </a:cubicBezTo>
                  <a:cubicBezTo>
                    <a:pt x="301" y="70"/>
                    <a:pt x="300" y="73"/>
                    <a:pt x="300" y="77"/>
                  </a:cubicBezTo>
                  <a:cubicBezTo>
                    <a:pt x="300" y="81"/>
                    <a:pt x="301" y="84"/>
                    <a:pt x="303" y="86"/>
                  </a:cubicBezTo>
                  <a:cubicBezTo>
                    <a:pt x="305" y="88"/>
                    <a:pt x="308" y="90"/>
                    <a:pt x="312" y="90"/>
                  </a:cubicBezTo>
                  <a:cubicBezTo>
                    <a:pt x="315" y="90"/>
                    <a:pt x="317" y="89"/>
                    <a:pt x="319" y="87"/>
                  </a:cubicBezTo>
                  <a:cubicBezTo>
                    <a:pt x="321" y="85"/>
                    <a:pt x="322" y="83"/>
                    <a:pt x="323" y="80"/>
                  </a:cubicBezTo>
                  <a:cubicBezTo>
                    <a:pt x="311" y="80"/>
                    <a:pt x="311" y="80"/>
                    <a:pt x="311" y="80"/>
                  </a:cubicBezTo>
                  <a:cubicBezTo>
                    <a:pt x="313" y="78"/>
                    <a:pt x="313" y="78"/>
                    <a:pt x="313" y="78"/>
                  </a:cubicBezTo>
                  <a:cubicBezTo>
                    <a:pt x="315" y="75"/>
                    <a:pt x="315" y="75"/>
                    <a:pt x="315" y="75"/>
                  </a:cubicBezTo>
                  <a:cubicBezTo>
                    <a:pt x="328" y="75"/>
                    <a:pt x="328" y="75"/>
                    <a:pt x="328" y="75"/>
                  </a:cubicBezTo>
                  <a:close/>
                  <a:moveTo>
                    <a:pt x="152" y="60"/>
                  </a:moveTo>
                  <a:cubicBezTo>
                    <a:pt x="152" y="81"/>
                    <a:pt x="152" y="81"/>
                    <a:pt x="152" y="81"/>
                  </a:cubicBezTo>
                  <a:cubicBezTo>
                    <a:pt x="152" y="83"/>
                    <a:pt x="153" y="86"/>
                    <a:pt x="154" y="87"/>
                  </a:cubicBezTo>
                  <a:cubicBezTo>
                    <a:pt x="156" y="89"/>
                    <a:pt x="158" y="90"/>
                    <a:pt x="161" y="90"/>
                  </a:cubicBezTo>
                  <a:cubicBezTo>
                    <a:pt x="163" y="90"/>
                    <a:pt x="165" y="89"/>
                    <a:pt x="167" y="87"/>
                  </a:cubicBezTo>
                  <a:cubicBezTo>
                    <a:pt x="168" y="86"/>
                    <a:pt x="169" y="83"/>
                    <a:pt x="169" y="81"/>
                  </a:cubicBezTo>
                  <a:cubicBezTo>
                    <a:pt x="169" y="60"/>
                    <a:pt x="169" y="60"/>
                    <a:pt x="169" y="60"/>
                  </a:cubicBezTo>
                  <a:cubicBezTo>
                    <a:pt x="175" y="60"/>
                    <a:pt x="175" y="60"/>
                    <a:pt x="175" y="60"/>
                  </a:cubicBezTo>
                  <a:cubicBezTo>
                    <a:pt x="175" y="81"/>
                    <a:pt x="175" y="81"/>
                    <a:pt x="175" y="81"/>
                  </a:cubicBezTo>
                  <a:cubicBezTo>
                    <a:pt x="175" y="85"/>
                    <a:pt x="173" y="88"/>
                    <a:pt x="171" y="91"/>
                  </a:cubicBezTo>
                  <a:cubicBezTo>
                    <a:pt x="168" y="93"/>
                    <a:pt x="165" y="95"/>
                    <a:pt x="161" y="95"/>
                  </a:cubicBezTo>
                  <a:cubicBezTo>
                    <a:pt x="157" y="95"/>
                    <a:pt x="153" y="93"/>
                    <a:pt x="150" y="91"/>
                  </a:cubicBezTo>
                  <a:cubicBezTo>
                    <a:pt x="148" y="88"/>
                    <a:pt x="146" y="85"/>
                    <a:pt x="146" y="81"/>
                  </a:cubicBezTo>
                  <a:cubicBezTo>
                    <a:pt x="146" y="60"/>
                    <a:pt x="146" y="60"/>
                    <a:pt x="146" y="60"/>
                  </a:cubicBezTo>
                  <a:cubicBezTo>
                    <a:pt x="152" y="60"/>
                    <a:pt x="152" y="60"/>
                    <a:pt x="152" y="60"/>
                  </a:cubicBezTo>
                  <a:close/>
                  <a:moveTo>
                    <a:pt x="127" y="95"/>
                  </a:moveTo>
                  <a:cubicBezTo>
                    <a:pt x="130" y="95"/>
                    <a:pt x="133" y="94"/>
                    <a:pt x="135" y="92"/>
                  </a:cubicBezTo>
                  <a:cubicBezTo>
                    <a:pt x="137" y="90"/>
                    <a:pt x="139" y="87"/>
                    <a:pt x="139" y="84"/>
                  </a:cubicBezTo>
                  <a:cubicBezTo>
                    <a:pt x="139" y="81"/>
                    <a:pt x="137" y="79"/>
                    <a:pt x="135" y="78"/>
                  </a:cubicBezTo>
                  <a:cubicBezTo>
                    <a:pt x="133" y="76"/>
                    <a:pt x="131" y="75"/>
                    <a:pt x="128" y="75"/>
                  </a:cubicBezTo>
                  <a:cubicBezTo>
                    <a:pt x="126" y="74"/>
                    <a:pt x="124" y="73"/>
                    <a:pt x="123" y="73"/>
                  </a:cubicBezTo>
                  <a:cubicBezTo>
                    <a:pt x="122" y="72"/>
                    <a:pt x="121" y="71"/>
                    <a:pt x="121" y="69"/>
                  </a:cubicBezTo>
                  <a:cubicBezTo>
                    <a:pt x="121" y="68"/>
                    <a:pt x="121" y="67"/>
                    <a:pt x="122" y="66"/>
                  </a:cubicBezTo>
                  <a:cubicBezTo>
                    <a:pt x="123" y="65"/>
                    <a:pt x="125" y="64"/>
                    <a:pt x="127" y="64"/>
                  </a:cubicBezTo>
                  <a:cubicBezTo>
                    <a:pt x="128" y="64"/>
                    <a:pt x="129" y="64"/>
                    <a:pt x="131" y="65"/>
                  </a:cubicBezTo>
                  <a:cubicBezTo>
                    <a:pt x="132" y="65"/>
                    <a:pt x="133" y="66"/>
                    <a:pt x="134" y="67"/>
                  </a:cubicBezTo>
                  <a:cubicBezTo>
                    <a:pt x="136" y="65"/>
                    <a:pt x="136" y="65"/>
                    <a:pt x="136" y="65"/>
                  </a:cubicBezTo>
                  <a:cubicBezTo>
                    <a:pt x="137" y="63"/>
                    <a:pt x="137" y="63"/>
                    <a:pt x="137" y="63"/>
                  </a:cubicBezTo>
                  <a:cubicBezTo>
                    <a:pt x="136" y="62"/>
                    <a:pt x="134" y="61"/>
                    <a:pt x="132" y="60"/>
                  </a:cubicBezTo>
                  <a:cubicBezTo>
                    <a:pt x="131" y="60"/>
                    <a:pt x="129" y="59"/>
                    <a:pt x="127" y="59"/>
                  </a:cubicBezTo>
                  <a:cubicBezTo>
                    <a:pt x="123" y="59"/>
                    <a:pt x="120" y="60"/>
                    <a:pt x="118" y="62"/>
                  </a:cubicBezTo>
                  <a:cubicBezTo>
                    <a:pt x="116" y="64"/>
                    <a:pt x="115" y="66"/>
                    <a:pt x="115" y="69"/>
                  </a:cubicBezTo>
                  <a:cubicBezTo>
                    <a:pt x="115" y="73"/>
                    <a:pt x="117" y="75"/>
                    <a:pt x="119" y="76"/>
                  </a:cubicBezTo>
                  <a:cubicBezTo>
                    <a:pt x="120" y="78"/>
                    <a:pt x="123" y="79"/>
                    <a:pt x="126" y="79"/>
                  </a:cubicBezTo>
                  <a:cubicBezTo>
                    <a:pt x="128" y="80"/>
                    <a:pt x="130" y="81"/>
                    <a:pt x="131" y="81"/>
                  </a:cubicBezTo>
                  <a:cubicBezTo>
                    <a:pt x="132" y="82"/>
                    <a:pt x="133" y="83"/>
                    <a:pt x="133" y="85"/>
                  </a:cubicBezTo>
                  <a:cubicBezTo>
                    <a:pt x="133" y="86"/>
                    <a:pt x="133" y="87"/>
                    <a:pt x="131" y="88"/>
                  </a:cubicBezTo>
                  <a:cubicBezTo>
                    <a:pt x="130" y="89"/>
                    <a:pt x="129" y="90"/>
                    <a:pt x="127" y="90"/>
                  </a:cubicBezTo>
                  <a:cubicBezTo>
                    <a:pt x="125" y="90"/>
                    <a:pt x="123" y="90"/>
                    <a:pt x="122" y="89"/>
                  </a:cubicBezTo>
                  <a:cubicBezTo>
                    <a:pt x="120" y="88"/>
                    <a:pt x="119" y="88"/>
                    <a:pt x="117" y="87"/>
                  </a:cubicBezTo>
                  <a:cubicBezTo>
                    <a:pt x="116" y="89"/>
                    <a:pt x="116" y="89"/>
                    <a:pt x="116" y="89"/>
                  </a:cubicBezTo>
                  <a:cubicBezTo>
                    <a:pt x="115" y="91"/>
                    <a:pt x="115" y="91"/>
                    <a:pt x="115" y="91"/>
                  </a:cubicBezTo>
                  <a:cubicBezTo>
                    <a:pt x="116" y="92"/>
                    <a:pt x="118" y="93"/>
                    <a:pt x="120" y="94"/>
                  </a:cubicBezTo>
                  <a:cubicBezTo>
                    <a:pt x="122" y="94"/>
                    <a:pt x="124" y="95"/>
                    <a:pt x="127" y="95"/>
                  </a:cubicBezTo>
                  <a:close/>
                  <a:moveTo>
                    <a:pt x="52" y="95"/>
                  </a:moveTo>
                  <a:cubicBezTo>
                    <a:pt x="57" y="95"/>
                    <a:pt x="62" y="93"/>
                    <a:pt x="65" y="90"/>
                  </a:cubicBezTo>
                  <a:cubicBezTo>
                    <a:pt x="68" y="86"/>
                    <a:pt x="70" y="82"/>
                    <a:pt x="70" y="77"/>
                  </a:cubicBezTo>
                  <a:cubicBezTo>
                    <a:pt x="70" y="72"/>
                    <a:pt x="68" y="68"/>
                    <a:pt x="65" y="65"/>
                  </a:cubicBezTo>
                  <a:cubicBezTo>
                    <a:pt x="62" y="61"/>
                    <a:pt x="57" y="59"/>
                    <a:pt x="52" y="59"/>
                  </a:cubicBezTo>
                  <a:cubicBezTo>
                    <a:pt x="47" y="59"/>
                    <a:pt x="43" y="61"/>
                    <a:pt x="39" y="65"/>
                  </a:cubicBezTo>
                  <a:cubicBezTo>
                    <a:pt x="36" y="68"/>
                    <a:pt x="34" y="72"/>
                    <a:pt x="34" y="77"/>
                  </a:cubicBezTo>
                  <a:cubicBezTo>
                    <a:pt x="34" y="82"/>
                    <a:pt x="36" y="86"/>
                    <a:pt x="39" y="90"/>
                  </a:cubicBezTo>
                  <a:cubicBezTo>
                    <a:pt x="43" y="93"/>
                    <a:pt x="47" y="95"/>
                    <a:pt x="52" y="95"/>
                  </a:cubicBezTo>
                  <a:close/>
                  <a:moveTo>
                    <a:pt x="0" y="77"/>
                  </a:moveTo>
                  <a:cubicBezTo>
                    <a:pt x="0" y="82"/>
                    <a:pt x="2" y="86"/>
                    <a:pt x="5" y="90"/>
                  </a:cubicBezTo>
                  <a:cubicBezTo>
                    <a:pt x="9" y="93"/>
                    <a:pt x="13" y="95"/>
                    <a:pt x="18" y="95"/>
                  </a:cubicBezTo>
                  <a:cubicBezTo>
                    <a:pt x="21" y="95"/>
                    <a:pt x="23" y="94"/>
                    <a:pt x="24" y="94"/>
                  </a:cubicBezTo>
                  <a:cubicBezTo>
                    <a:pt x="26" y="93"/>
                    <a:pt x="28" y="92"/>
                    <a:pt x="29" y="91"/>
                  </a:cubicBezTo>
                  <a:cubicBezTo>
                    <a:pt x="28" y="89"/>
                    <a:pt x="28" y="89"/>
                    <a:pt x="28" y="89"/>
                  </a:cubicBezTo>
                  <a:cubicBezTo>
                    <a:pt x="27" y="87"/>
                    <a:pt x="27" y="87"/>
                    <a:pt x="27" y="87"/>
                  </a:cubicBezTo>
                  <a:cubicBezTo>
                    <a:pt x="25" y="88"/>
                    <a:pt x="24" y="88"/>
                    <a:pt x="23" y="89"/>
                  </a:cubicBezTo>
                  <a:cubicBezTo>
                    <a:pt x="21" y="89"/>
                    <a:pt x="20" y="90"/>
                    <a:pt x="18" y="90"/>
                  </a:cubicBezTo>
                  <a:cubicBezTo>
                    <a:pt x="14" y="90"/>
                    <a:pt x="11" y="88"/>
                    <a:pt x="9" y="86"/>
                  </a:cubicBezTo>
                  <a:cubicBezTo>
                    <a:pt x="7" y="84"/>
                    <a:pt x="6" y="81"/>
                    <a:pt x="6" y="77"/>
                  </a:cubicBezTo>
                  <a:cubicBezTo>
                    <a:pt x="6" y="73"/>
                    <a:pt x="7" y="70"/>
                    <a:pt x="9" y="68"/>
                  </a:cubicBezTo>
                  <a:cubicBezTo>
                    <a:pt x="11" y="66"/>
                    <a:pt x="14" y="64"/>
                    <a:pt x="18" y="64"/>
                  </a:cubicBezTo>
                  <a:cubicBezTo>
                    <a:pt x="20" y="64"/>
                    <a:pt x="21" y="65"/>
                    <a:pt x="23" y="65"/>
                  </a:cubicBezTo>
                  <a:cubicBezTo>
                    <a:pt x="24" y="66"/>
                    <a:pt x="25" y="66"/>
                    <a:pt x="27" y="68"/>
                  </a:cubicBezTo>
                  <a:cubicBezTo>
                    <a:pt x="28" y="65"/>
                    <a:pt x="28" y="65"/>
                    <a:pt x="28" y="65"/>
                  </a:cubicBezTo>
                  <a:cubicBezTo>
                    <a:pt x="29" y="63"/>
                    <a:pt x="29" y="63"/>
                    <a:pt x="29" y="63"/>
                  </a:cubicBezTo>
                  <a:cubicBezTo>
                    <a:pt x="28" y="62"/>
                    <a:pt x="26" y="61"/>
                    <a:pt x="24" y="60"/>
                  </a:cubicBezTo>
                  <a:cubicBezTo>
                    <a:pt x="23" y="60"/>
                    <a:pt x="21" y="59"/>
                    <a:pt x="18" y="59"/>
                  </a:cubicBezTo>
                  <a:cubicBezTo>
                    <a:pt x="13" y="59"/>
                    <a:pt x="9" y="61"/>
                    <a:pt x="5" y="64"/>
                  </a:cubicBezTo>
                  <a:cubicBezTo>
                    <a:pt x="2" y="68"/>
                    <a:pt x="0" y="72"/>
                    <a:pt x="0" y="77"/>
                  </a:cubicBezTo>
                  <a:close/>
                  <a:moveTo>
                    <a:pt x="246" y="60"/>
                  </a:moveTo>
                  <a:cubicBezTo>
                    <a:pt x="246" y="94"/>
                    <a:pt x="246" y="94"/>
                    <a:pt x="246" y="94"/>
                  </a:cubicBezTo>
                  <a:cubicBezTo>
                    <a:pt x="241" y="94"/>
                    <a:pt x="241" y="94"/>
                    <a:pt x="241" y="94"/>
                  </a:cubicBezTo>
                  <a:cubicBezTo>
                    <a:pt x="241" y="60"/>
                    <a:pt x="241" y="60"/>
                    <a:pt x="241" y="60"/>
                  </a:cubicBezTo>
                  <a:cubicBezTo>
                    <a:pt x="246" y="60"/>
                    <a:pt x="246" y="60"/>
                    <a:pt x="246" y="60"/>
                  </a:cubicBezTo>
                  <a:close/>
                  <a:moveTo>
                    <a:pt x="265" y="60"/>
                  </a:moveTo>
                  <a:cubicBezTo>
                    <a:pt x="273" y="73"/>
                    <a:pt x="273" y="73"/>
                    <a:pt x="273" y="73"/>
                  </a:cubicBezTo>
                  <a:cubicBezTo>
                    <a:pt x="281" y="86"/>
                    <a:pt x="281" y="86"/>
                    <a:pt x="281" y="86"/>
                  </a:cubicBezTo>
                  <a:cubicBezTo>
                    <a:pt x="281" y="60"/>
                    <a:pt x="281" y="60"/>
                    <a:pt x="281" y="60"/>
                  </a:cubicBezTo>
                  <a:cubicBezTo>
                    <a:pt x="286" y="60"/>
                    <a:pt x="286" y="60"/>
                    <a:pt x="286" y="60"/>
                  </a:cubicBezTo>
                  <a:cubicBezTo>
                    <a:pt x="286" y="94"/>
                    <a:pt x="286" y="94"/>
                    <a:pt x="286" y="94"/>
                  </a:cubicBezTo>
                  <a:cubicBezTo>
                    <a:pt x="280" y="94"/>
                    <a:pt x="280" y="94"/>
                    <a:pt x="280" y="94"/>
                  </a:cubicBezTo>
                  <a:cubicBezTo>
                    <a:pt x="272" y="81"/>
                    <a:pt x="272" y="81"/>
                    <a:pt x="272" y="81"/>
                  </a:cubicBezTo>
                  <a:cubicBezTo>
                    <a:pt x="264" y="68"/>
                    <a:pt x="264" y="68"/>
                    <a:pt x="264" y="68"/>
                  </a:cubicBezTo>
                  <a:cubicBezTo>
                    <a:pt x="264" y="94"/>
                    <a:pt x="264" y="94"/>
                    <a:pt x="264" y="94"/>
                  </a:cubicBezTo>
                  <a:cubicBezTo>
                    <a:pt x="259" y="94"/>
                    <a:pt x="259" y="94"/>
                    <a:pt x="259" y="94"/>
                  </a:cubicBezTo>
                  <a:cubicBezTo>
                    <a:pt x="259" y="60"/>
                    <a:pt x="259" y="60"/>
                    <a:pt x="259" y="60"/>
                  </a:cubicBezTo>
                  <a:cubicBezTo>
                    <a:pt x="265" y="60"/>
                    <a:pt x="265" y="60"/>
                    <a:pt x="265" y="60"/>
                  </a:cubicBezTo>
                  <a:close/>
                  <a:moveTo>
                    <a:pt x="85" y="60"/>
                  </a:moveTo>
                  <a:cubicBezTo>
                    <a:pt x="93" y="73"/>
                    <a:pt x="93" y="73"/>
                    <a:pt x="93" y="73"/>
                  </a:cubicBezTo>
                  <a:cubicBezTo>
                    <a:pt x="101" y="86"/>
                    <a:pt x="101" y="86"/>
                    <a:pt x="101" y="86"/>
                  </a:cubicBezTo>
                  <a:cubicBezTo>
                    <a:pt x="101" y="60"/>
                    <a:pt x="101" y="60"/>
                    <a:pt x="101" y="60"/>
                  </a:cubicBezTo>
                  <a:cubicBezTo>
                    <a:pt x="106" y="60"/>
                    <a:pt x="106" y="60"/>
                    <a:pt x="106" y="60"/>
                  </a:cubicBezTo>
                  <a:cubicBezTo>
                    <a:pt x="106" y="94"/>
                    <a:pt x="106" y="94"/>
                    <a:pt x="106" y="94"/>
                  </a:cubicBezTo>
                  <a:cubicBezTo>
                    <a:pt x="99" y="94"/>
                    <a:pt x="99" y="94"/>
                    <a:pt x="99" y="94"/>
                  </a:cubicBezTo>
                  <a:cubicBezTo>
                    <a:pt x="91" y="81"/>
                    <a:pt x="91" y="81"/>
                    <a:pt x="91" y="81"/>
                  </a:cubicBezTo>
                  <a:cubicBezTo>
                    <a:pt x="83" y="68"/>
                    <a:pt x="83" y="68"/>
                    <a:pt x="83" y="68"/>
                  </a:cubicBezTo>
                  <a:cubicBezTo>
                    <a:pt x="83" y="94"/>
                    <a:pt x="83" y="94"/>
                    <a:pt x="83" y="94"/>
                  </a:cubicBezTo>
                  <a:cubicBezTo>
                    <a:pt x="78" y="94"/>
                    <a:pt x="78" y="94"/>
                    <a:pt x="78" y="94"/>
                  </a:cubicBezTo>
                  <a:cubicBezTo>
                    <a:pt x="78" y="60"/>
                    <a:pt x="78" y="60"/>
                    <a:pt x="78" y="60"/>
                  </a:cubicBezTo>
                  <a:cubicBezTo>
                    <a:pt x="85" y="60"/>
                    <a:pt x="85" y="60"/>
                    <a:pt x="85" y="60"/>
                  </a:cubicBezTo>
                  <a:close/>
                  <a:moveTo>
                    <a:pt x="190" y="89"/>
                  </a:moveTo>
                  <a:cubicBezTo>
                    <a:pt x="207" y="89"/>
                    <a:pt x="207" y="89"/>
                    <a:pt x="207" y="89"/>
                  </a:cubicBezTo>
                  <a:cubicBezTo>
                    <a:pt x="207" y="94"/>
                    <a:pt x="207" y="94"/>
                    <a:pt x="207" y="94"/>
                  </a:cubicBezTo>
                  <a:cubicBezTo>
                    <a:pt x="184" y="94"/>
                    <a:pt x="184" y="94"/>
                    <a:pt x="184" y="94"/>
                  </a:cubicBezTo>
                  <a:cubicBezTo>
                    <a:pt x="184" y="60"/>
                    <a:pt x="184" y="60"/>
                    <a:pt x="184" y="60"/>
                  </a:cubicBezTo>
                  <a:cubicBezTo>
                    <a:pt x="190" y="60"/>
                    <a:pt x="190" y="60"/>
                    <a:pt x="190" y="60"/>
                  </a:cubicBezTo>
                  <a:cubicBezTo>
                    <a:pt x="190" y="89"/>
                    <a:pt x="190" y="89"/>
                    <a:pt x="190" y="89"/>
                  </a:cubicBezTo>
                  <a:close/>
                  <a:moveTo>
                    <a:pt x="233" y="60"/>
                  </a:moveTo>
                  <a:cubicBezTo>
                    <a:pt x="233" y="65"/>
                    <a:pt x="233" y="65"/>
                    <a:pt x="233" y="65"/>
                  </a:cubicBezTo>
                  <a:cubicBezTo>
                    <a:pt x="222" y="65"/>
                    <a:pt x="222" y="65"/>
                    <a:pt x="222" y="65"/>
                  </a:cubicBezTo>
                  <a:cubicBezTo>
                    <a:pt x="222" y="94"/>
                    <a:pt x="222" y="94"/>
                    <a:pt x="222" y="94"/>
                  </a:cubicBezTo>
                  <a:cubicBezTo>
                    <a:pt x="216" y="94"/>
                    <a:pt x="216" y="94"/>
                    <a:pt x="216" y="94"/>
                  </a:cubicBezTo>
                  <a:cubicBezTo>
                    <a:pt x="216" y="65"/>
                    <a:pt x="216" y="65"/>
                    <a:pt x="216" y="65"/>
                  </a:cubicBezTo>
                  <a:cubicBezTo>
                    <a:pt x="206" y="65"/>
                    <a:pt x="206" y="65"/>
                    <a:pt x="206" y="65"/>
                  </a:cubicBezTo>
                  <a:cubicBezTo>
                    <a:pt x="206" y="60"/>
                    <a:pt x="206" y="60"/>
                    <a:pt x="206" y="60"/>
                  </a:cubicBezTo>
                  <a:cubicBezTo>
                    <a:pt x="233" y="60"/>
                    <a:pt x="233" y="60"/>
                    <a:pt x="233" y="60"/>
                  </a:cubicBezTo>
                  <a:close/>
                  <a:moveTo>
                    <a:pt x="52" y="90"/>
                  </a:moveTo>
                  <a:cubicBezTo>
                    <a:pt x="49" y="90"/>
                    <a:pt x="46" y="88"/>
                    <a:pt x="43" y="86"/>
                  </a:cubicBezTo>
                  <a:cubicBezTo>
                    <a:pt x="41" y="84"/>
                    <a:pt x="40" y="81"/>
                    <a:pt x="40" y="77"/>
                  </a:cubicBezTo>
                  <a:cubicBezTo>
                    <a:pt x="40" y="74"/>
                    <a:pt x="41" y="70"/>
                    <a:pt x="43" y="68"/>
                  </a:cubicBezTo>
                  <a:cubicBezTo>
                    <a:pt x="46" y="66"/>
                    <a:pt x="49" y="64"/>
                    <a:pt x="52" y="64"/>
                  </a:cubicBezTo>
                  <a:cubicBezTo>
                    <a:pt x="56" y="64"/>
                    <a:pt x="59" y="66"/>
                    <a:pt x="61" y="68"/>
                  </a:cubicBezTo>
                  <a:cubicBezTo>
                    <a:pt x="63" y="70"/>
                    <a:pt x="65" y="74"/>
                    <a:pt x="65" y="77"/>
                  </a:cubicBezTo>
                  <a:cubicBezTo>
                    <a:pt x="65" y="81"/>
                    <a:pt x="63" y="84"/>
                    <a:pt x="61" y="86"/>
                  </a:cubicBezTo>
                  <a:cubicBezTo>
                    <a:pt x="59" y="88"/>
                    <a:pt x="56" y="90"/>
                    <a:pt x="52" y="90"/>
                  </a:cubicBezTo>
                  <a:close/>
                  <a:moveTo>
                    <a:pt x="51" y="35"/>
                  </a:moveTo>
                  <a:cubicBezTo>
                    <a:pt x="56" y="35"/>
                    <a:pt x="61" y="33"/>
                    <a:pt x="64" y="30"/>
                  </a:cubicBezTo>
                  <a:cubicBezTo>
                    <a:pt x="67" y="27"/>
                    <a:pt x="69" y="22"/>
                    <a:pt x="69" y="17"/>
                  </a:cubicBezTo>
                  <a:cubicBezTo>
                    <a:pt x="69" y="12"/>
                    <a:pt x="67" y="8"/>
                    <a:pt x="64" y="5"/>
                  </a:cubicBezTo>
                  <a:cubicBezTo>
                    <a:pt x="61" y="2"/>
                    <a:pt x="56" y="0"/>
                    <a:pt x="51" y="0"/>
                  </a:cubicBezTo>
                  <a:cubicBezTo>
                    <a:pt x="46" y="0"/>
                    <a:pt x="42" y="2"/>
                    <a:pt x="39" y="5"/>
                  </a:cubicBezTo>
                  <a:cubicBezTo>
                    <a:pt x="35" y="8"/>
                    <a:pt x="33" y="12"/>
                    <a:pt x="33" y="17"/>
                  </a:cubicBezTo>
                  <a:cubicBezTo>
                    <a:pt x="33" y="22"/>
                    <a:pt x="35" y="27"/>
                    <a:pt x="39" y="30"/>
                  </a:cubicBezTo>
                  <a:cubicBezTo>
                    <a:pt x="42" y="33"/>
                    <a:pt x="46" y="35"/>
                    <a:pt x="51" y="35"/>
                  </a:cubicBezTo>
                  <a:close/>
                  <a:moveTo>
                    <a:pt x="87" y="0"/>
                  </a:moveTo>
                  <a:cubicBezTo>
                    <a:pt x="89" y="0"/>
                    <a:pt x="91" y="0"/>
                    <a:pt x="92" y="0"/>
                  </a:cubicBezTo>
                  <a:cubicBezTo>
                    <a:pt x="94" y="1"/>
                    <a:pt x="96" y="2"/>
                    <a:pt x="97" y="3"/>
                  </a:cubicBezTo>
                  <a:cubicBezTo>
                    <a:pt x="96" y="5"/>
                    <a:pt x="96" y="5"/>
                    <a:pt x="96" y="5"/>
                  </a:cubicBezTo>
                  <a:cubicBezTo>
                    <a:pt x="94" y="7"/>
                    <a:pt x="94" y="7"/>
                    <a:pt x="94" y="7"/>
                  </a:cubicBezTo>
                  <a:cubicBezTo>
                    <a:pt x="93" y="6"/>
                    <a:pt x="92" y="6"/>
                    <a:pt x="91" y="5"/>
                  </a:cubicBezTo>
                  <a:cubicBezTo>
                    <a:pt x="89" y="5"/>
                    <a:pt x="88" y="5"/>
                    <a:pt x="87" y="5"/>
                  </a:cubicBezTo>
                  <a:cubicBezTo>
                    <a:pt x="85" y="5"/>
                    <a:pt x="83" y="5"/>
                    <a:pt x="82" y="6"/>
                  </a:cubicBezTo>
                  <a:cubicBezTo>
                    <a:pt x="81" y="7"/>
                    <a:pt x="81" y="8"/>
                    <a:pt x="81" y="9"/>
                  </a:cubicBezTo>
                  <a:cubicBezTo>
                    <a:pt x="81" y="11"/>
                    <a:pt x="82" y="12"/>
                    <a:pt x="83" y="13"/>
                  </a:cubicBezTo>
                  <a:cubicBezTo>
                    <a:pt x="84" y="14"/>
                    <a:pt x="86" y="14"/>
                    <a:pt x="88" y="15"/>
                  </a:cubicBezTo>
                  <a:cubicBezTo>
                    <a:pt x="91" y="16"/>
                    <a:pt x="93" y="16"/>
                    <a:pt x="95" y="18"/>
                  </a:cubicBezTo>
                  <a:cubicBezTo>
                    <a:pt x="97" y="19"/>
                    <a:pt x="99" y="21"/>
                    <a:pt x="99" y="25"/>
                  </a:cubicBezTo>
                  <a:cubicBezTo>
                    <a:pt x="99" y="28"/>
                    <a:pt x="97" y="30"/>
                    <a:pt x="95" y="32"/>
                  </a:cubicBezTo>
                  <a:cubicBezTo>
                    <a:pt x="93" y="34"/>
                    <a:pt x="90" y="35"/>
                    <a:pt x="87" y="35"/>
                  </a:cubicBezTo>
                  <a:cubicBezTo>
                    <a:pt x="84" y="35"/>
                    <a:pt x="82" y="35"/>
                    <a:pt x="80" y="34"/>
                  </a:cubicBezTo>
                  <a:cubicBezTo>
                    <a:pt x="78" y="33"/>
                    <a:pt x="76" y="32"/>
                    <a:pt x="75" y="31"/>
                  </a:cubicBezTo>
                  <a:cubicBezTo>
                    <a:pt x="77" y="27"/>
                    <a:pt x="77" y="27"/>
                    <a:pt x="77" y="27"/>
                  </a:cubicBezTo>
                  <a:cubicBezTo>
                    <a:pt x="79" y="28"/>
                    <a:pt x="80" y="29"/>
                    <a:pt x="82" y="29"/>
                  </a:cubicBezTo>
                  <a:cubicBezTo>
                    <a:pt x="83" y="30"/>
                    <a:pt x="85" y="30"/>
                    <a:pt x="87" y="30"/>
                  </a:cubicBezTo>
                  <a:cubicBezTo>
                    <a:pt x="89" y="30"/>
                    <a:pt x="90" y="30"/>
                    <a:pt x="91" y="29"/>
                  </a:cubicBezTo>
                  <a:cubicBezTo>
                    <a:pt x="93" y="28"/>
                    <a:pt x="93" y="26"/>
                    <a:pt x="93" y="25"/>
                  </a:cubicBezTo>
                  <a:cubicBezTo>
                    <a:pt x="93" y="23"/>
                    <a:pt x="92" y="22"/>
                    <a:pt x="91" y="22"/>
                  </a:cubicBezTo>
                  <a:cubicBezTo>
                    <a:pt x="90" y="21"/>
                    <a:pt x="88" y="20"/>
                    <a:pt x="86" y="20"/>
                  </a:cubicBezTo>
                  <a:cubicBezTo>
                    <a:pt x="83" y="19"/>
                    <a:pt x="80" y="18"/>
                    <a:pt x="79" y="17"/>
                  </a:cubicBezTo>
                  <a:cubicBezTo>
                    <a:pt x="77" y="15"/>
                    <a:pt x="75" y="13"/>
                    <a:pt x="75" y="10"/>
                  </a:cubicBezTo>
                  <a:cubicBezTo>
                    <a:pt x="75" y="7"/>
                    <a:pt x="76" y="4"/>
                    <a:pt x="78" y="2"/>
                  </a:cubicBezTo>
                  <a:cubicBezTo>
                    <a:pt x="80" y="1"/>
                    <a:pt x="83" y="0"/>
                    <a:pt x="87" y="0"/>
                  </a:cubicBezTo>
                  <a:cubicBezTo>
                    <a:pt x="87" y="0"/>
                    <a:pt x="87" y="0"/>
                    <a:pt x="87" y="0"/>
                  </a:cubicBezTo>
                  <a:close/>
                  <a:moveTo>
                    <a:pt x="152" y="35"/>
                  </a:moveTo>
                  <a:cubicBezTo>
                    <a:pt x="157" y="35"/>
                    <a:pt x="162" y="33"/>
                    <a:pt x="165" y="30"/>
                  </a:cubicBezTo>
                  <a:cubicBezTo>
                    <a:pt x="168" y="27"/>
                    <a:pt x="170" y="22"/>
                    <a:pt x="170" y="17"/>
                  </a:cubicBezTo>
                  <a:cubicBezTo>
                    <a:pt x="170" y="12"/>
                    <a:pt x="168" y="8"/>
                    <a:pt x="165" y="5"/>
                  </a:cubicBezTo>
                  <a:cubicBezTo>
                    <a:pt x="162" y="2"/>
                    <a:pt x="157" y="0"/>
                    <a:pt x="152" y="0"/>
                  </a:cubicBezTo>
                  <a:cubicBezTo>
                    <a:pt x="147" y="0"/>
                    <a:pt x="143" y="2"/>
                    <a:pt x="139" y="5"/>
                  </a:cubicBezTo>
                  <a:cubicBezTo>
                    <a:pt x="136" y="8"/>
                    <a:pt x="134" y="12"/>
                    <a:pt x="134" y="17"/>
                  </a:cubicBezTo>
                  <a:cubicBezTo>
                    <a:pt x="134" y="22"/>
                    <a:pt x="136" y="27"/>
                    <a:pt x="139" y="30"/>
                  </a:cubicBezTo>
                  <a:cubicBezTo>
                    <a:pt x="143" y="33"/>
                    <a:pt x="147" y="35"/>
                    <a:pt x="152" y="35"/>
                  </a:cubicBezTo>
                  <a:close/>
                  <a:moveTo>
                    <a:pt x="15" y="0"/>
                  </a:moveTo>
                  <a:cubicBezTo>
                    <a:pt x="18" y="0"/>
                    <a:pt x="21" y="1"/>
                    <a:pt x="23" y="3"/>
                  </a:cubicBezTo>
                  <a:cubicBezTo>
                    <a:pt x="25" y="4"/>
                    <a:pt x="26" y="7"/>
                    <a:pt x="26" y="9"/>
                  </a:cubicBezTo>
                  <a:cubicBezTo>
                    <a:pt x="26" y="11"/>
                    <a:pt x="25" y="12"/>
                    <a:pt x="25" y="13"/>
                  </a:cubicBezTo>
                  <a:cubicBezTo>
                    <a:pt x="24" y="15"/>
                    <a:pt x="23" y="16"/>
                    <a:pt x="22" y="16"/>
                  </a:cubicBezTo>
                  <a:cubicBezTo>
                    <a:pt x="23" y="17"/>
                    <a:pt x="25" y="18"/>
                    <a:pt x="26" y="20"/>
                  </a:cubicBezTo>
                  <a:cubicBezTo>
                    <a:pt x="27" y="21"/>
                    <a:pt x="27" y="23"/>
                    <a:pt x="27" y="25"/>
                  </a:cubicBezTo>
                  <a:cubicBezTo>
                    <a:pt x="27" y="27"/>
                    <a:pt x="26" y="30"/>
                    <a:pt x="24" y="31"/>
                  </a:cubicBezTo>
                  <a:cubicBezTo>
                    <a:pt x="22" y="33"/>
                    <a:pt x="19" y="34"/>
                    <a:pt x="16" y="34"/>
                  </a:cubicBezTo>
                  <a:cubicBezTo>
                    <a:pt x="2" y="34"/>
                    <a:pt x="2" y="34"/>
                    <a:pt x="2" y="34"/>
                  </a:cubicBezTo>
                  <a:cubicBezTo>
                    <a:pt x="2" y="0"/>
                    <a:pt x="2" y="0"/>
                    <a:pt x="2" y="0"/>
                  </a:cubicBezTo>
                  <a:cubicBezTo>
                    <a:pt x="15" y="0"/>
                    <a:pt x="15" y="0"/>
                    <a:pt x="15" y="0"/>
                  </a:cubicBezTo>
                  <a:close/>
                  <a:moveTo>
                    <a:pt x="131" y="0"/>
                  </a:moveTo>
                  <a:cubicBezTo>
                    <a:pt x="131" y="5"/>
                    <a:pt x="131" y="5"/>
                    <a:pt x="131" y="5"/>
                  </a:cubicBezTo>
                  <a:cubicBezTo>
                    <a:pt x="120" y="5"/>
                    <a:pt x="120" y="5"/>
                    <a:pt x="120" y="5"/>
                  </a:cubicBezTo>
                  <a:cubicBezTo>
                    <a:pt x="120" y="34"/>
                    <a:pt x="120" y="34"/>
                    <a:pt x="120" y="34"/>
                  </a:cubicBezTo>
                  <a:cubicBezTo>
                    <a:pt x="114" y="34"/>
                    <a:pt x="114" y="34"/>
                    <a:pt x="114" y="34"/>
                  </a:cubicBezTo>
                  <a:cubicBezTo>
                    <a:pt x="114" y="5"/>
                    <a:pt x="114" y="5"/>
                    <a:pt x="114" y="5"/>
                  </a:cubicBezTo>
                  <a:cubicBezTo>
                    <a:pt x="104" y="5"/>
                    <a:pt x="104" y="5"/>
                    <a:pt x="104" y="5"/>
                  </a:cubicBezTo>
                  <a:cubicBezTo>
                    <a:pt x="104" y="0"/>
                    <a:pt x="104" y="0"/>
                    <a:pt x="104" y="0"/>
                  </a:cubicBezTo>
                  <a:cubicBezTo>
                    <a:pt x="131" y="0"/>
                    <a:pt x="131" y="0"/>
                    <a:pt x="131" y="0"/>
                  </a:cubicBezTo>
                  <a:close/>
                  <a:moveTo>
                    <a:pt x="185" y="0"/>
                  </a:moveTo>
                  <a:cubicBezTo>
                    <a:pt x="193" y="13"/>
                    <a:pt x="193" y="13"/>
                    <a:pt x="193" y="13"/>
                  </a:cubicBezTo>
                  <a:cubicBezTo>
                    <a:pt x="201" y="26"/>
                    <a:pt x="201" y="26"/>
                    <a:pt x="201" y="26"/>
                  </a:cubicBezTo>
                  <a:cubicBezTo>
                    <a:pt x="201" y="0"/>
                    <a:pt x="201" y="0"/>
                    <a:pt x="201" y="0"/>
                  </a:cubicBezTo>
                  <a:cubicBezTo>
                    <a:pt x="206" y="0"/>
                    <a:pt x="206" y="0"/>
                    <a:pt x="206" y="0"/>
                  </a:cubicBezTo>
                  <a:cubicBezTo>
                    <a:pt x="206" y="34"/>
                    <a:pt x="206" y="34"/>
                    <a:pt x="206" y="34"/>
                  </a:cubicBezTo>
                  <a:cubicBezTo>
                    <a:pt x="199" y="34"/>
                    <a:pt x="199" y="34"/>
                    <a:pt x="199" y="34"/>
                  </a:cubicBezTo>
                  <a:cubicBezTo>
                    <a:pt x="191" y="21"/>
                    <a:pt x="191" y="21"/>
                    <a:pt x="191" y="21"/>
                  </a:cubicBezTo>
                  <a:cubicBezTo>
                    <a:pt x="183" y="8"/>
                    <a:pt x="183" y="8"/>
                    <a:pt x="183" y="8"/>
                  </a:cubicBezTo>
                  <a:cubicBezTo>
                    <a:pt x="183" y="34"/>
                    <a:pt x="183" y="34"/>
                    <a:pt x="183" y="34"/>
                  </a:cubicBezTo>
                  <a:cubicBezTo>
                    <a:pt x="178" y="34"/>
                    <a:pt x="178" y="34"/>
                    <a:pt x="178" y="34"/>
                  </a:cubicBezTo>
                  <a:cubicBezTo>
                    <a:pt x="178" y="0"/>
                    <a:pt x="178" y="0"/>
                    <a:pt x="178" y="0"/>
                  </a:cubicBezTo>
                  <a:cubicBezTo>
                    <a:pt x="185" y="0"/>
                    <a:pt x="185" y="0"/>
                    <a:pt x="185" y="0"/>
                  </a:cubicBezTo>
                  <a:close/>
                  <a:moveTo>
                    <a:pt x="51" y="30"/>
                  </a:moveTo>
                  <a:cubicBezTo>
                    <a:pt x="48" y="30"/>
                    <a:pt x="45" y="29"/>
                    <a:pt x="42" y="26"/>
                  </a:cubicBezTo>
                  <a:cubicBezTo>
                    <a:pt x="40" y="24"/>
                    <a:pt x="39" y="21"/>
                    <a:pt x="39" y="17"/>
                  </a:cubicBezTo>
                  <a:cubicBezTo>
                    <a:pt x="39" y="14"/>
                    <a:pt x="40" y="11"/>
                    <a:pt x="42" y="8"/>
                  </a:cubicBezTo>
                  <a:cubicBezTo>
                    <a:pt x="45" y="6"/>
                    <a:pt x="48" y="5"/>
                    <a:pt x="51" y="5"/>
                  </a:cubicBezTo>
                  <a:cubicBezTo>
                    <a:pt x="55" y="5"/>
                    <a:pt x="58" y="6"/>
                    <a:pt x="60" y="8"/>
                  </a:cubicBezTo>
                  <a:cubicBezTo>
                    <a:pt x="62" y="11"/>
                    <a:pt x="64" y="14"/>
                    <a:pt x="64" y="17"/>
                  </a:cubicBezTo>
                  <a:cubicBezTo>
                    <a:pt x="64" y="21"/>
                    <a:pt x="62" y="24"/>
                    <a:pt x="60" y="26"/>
                  </a:cubicBezTo>
                  <a:cubicBezTo>
                    <a:pt x="58" y="29"/>
                    <a:pt x="55" y="30"/>
                    <a:pt x="51" y="30"/>
                  </a:cubicBezTo>
                  <a:close/>
                  <a:moveTo>
                    <a:pt x="152" y="30"/>
                  </a:moveTo>
                  <a:cubicBezTo>
                    <a:pt x="149" y="30"/>
                    <a:pt x="146" y="29"/>
                    <a:pt x="143" y="26"/>
                  </a:cubicBezTo>
                  <a:cubicBezTo>
                    <a:pt x="141" y="24"/>
                    <a:pt x="140" y="21"/>
                    <a:pt x="140" y="17"/>
                  </a:cubicBezTo>
                  <a:cubicBezTo>
                    <a:pt x="140" y="14"/>
                    <a:pt x="141" y="11"/>
                    <a:pt x="143" y="8"/>
                  </a:cubicBezTo>
                  <a:cubicBezTo>
                    <a:pt x="146" y="6"/>
                    <a:pt x="149" y="5"/>
                    <a:pt x="152" y="5"/>
                  </a:cubicBezTo>
                  <a:cubicBezTo>
                    <a:pt x="156" y="5"/>
                    <a:pt x="159" y="6"/>
                    <a:pt x="161" y="8"/>
                  </a:cubicBezTo>
                  <a:cubicBezTo>
                    <a:pt x="163" y="11"/>
                    <a:pt x="164" y="14"/>
                    <a:pt x="164" y="17"/>
                  </a:cubicBezTo>
                  <a:cubicBezTo>
                    <a:pt x="164" y="21"/>
                    <a:pt x="163" y="24"/>
                    <a:pt x="161" y="26"/>
                  </a:cubicBezTo>
                  <a:cubicBezTo>
                    <a:pt x="159" y="29"/>
                    <a:pt x="156" y="30"/>
                    <a:pt x="152" y="30"/>
                  </a:cubicBezTo>
                  <a:close/>
                  <a:moveTo>
                    <a:pt x="16" y="29"/>
                  </a:moveTo>
                  <a:cubicBezTo>
                    <a:pt x="18" y="29"/>
                    <a:pt x="19" y="29"/>
                    <a:pt x="20" y="28"/>
                  </a:cubicBezTo>
                  <a:cubicBezTo>
                    <a:pt x="21" y="27"/>
                    <a:pt x="21" y="26"/>
                    <a:pt x="21" y="24"/>
                  </a:cubicBezTo>
                  <a:cubicBezTo>
                    <a:pt x="21" y="23"/>
                    <a:pt x="21" y="22"/>
                    <a:pt x="20" y="21"/>
                  </a:cubicBezTo>
                  <a:cubicBezTo>
                    <a:pt x="19" y="20"/>
                    <a:pt x="18" y="19"/>
                    <a:pt x="16" y="19"/>
                  </a:cubicBezTo>
                  <a:cubicBezTo>
                    <a:pt x="7" y="19"/>
                    <a:pt x="7" y="19"/>
                    <a:pt x="7" y="19"/>
                  </a:cubicBezTo>
                  <a:cubicBezTo>
                    <a:pt x="7" y="29"/>
                    <a:pt x="7" y="29"/>
                    <a:pt x="7" y="29"/>
                  </a:cubicBezTo>
                  <a:cubicBezTo>
                    <a:pt x="16" y="29"/>
                    <a:pt x="16" y="29"/>
                    <a:pt x="16" y="29"/>
                  </a:cubicBezTo>
                  <a:close/>
                  <a:moveTo>
                    <a:pt x="15" y="15"/>
                  </a:moveTo>
                  <a:cubicBezTo>
                    <a:pt x="17" y="15"/>
                    <a:pt x="18" y="14"/>
                    <a:pt x="19" y="13"/>
                  </a:cubicBezTo>
                  <a:cubicBezTo>
                    <a:pt x="20" y="12"/>
                    <a:pt x="20" y="11"/>
                    <a:pt x="20" y="10"/>
                  </a:cubicBezTo>
                  <a:cubicBezTo>
                    <a:pt x="20" y="9"/>
                    <a:pt x="20" y="7"/>
                    <a:pt x="19" y="7"/>
                  </a:cubicBezTo>
                  <a:cubicBezTo>
                    <a:pt x="18" y="6"/>
                    <a:pt x="17" y="5"/>
                    <a:pt x="15" y="5"/>
                  </a:cubicBezTo>
                  <a:cubicBezTo>
                    <a:pt x="7" y="5"/>
                    <a:pt x="7" y="5"/>
                    <a:pt x="7" y="5"/>
                  </a:cubicBezTo>
                  <a:cubicBezTo>
                    <a:pt x="7" y="15"/>
                    <a:pt x="7" y="15"/>
                    <a:pt x="7" y="15"/>
                  </a:cubicBezTo>
                  <a:cubicBezTo>
                    <a:pt x="15" y="15"/>
                    <a:pt x="15" y="15"/>
                    <a:pt x="15"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userDrawn="1"/>
          </p:nvSpPr>
          <p:spPr bwMode="auto">
            <a:xfrm>
              <a:off x="1129804" y="1125068"/>
              <a:ext cx="1213573" cy="497809"/>
            </a:xfrm>
            <a:custGeom>
              <a:avLst/>
              <a:gdLst>
                <a:gd name="T0" fmla="*/ 395 w 395"/>
                <a:gd name="T1" fmla="*/ 73 h 160"/>
                <a:gd name="T2" fmla="*/ 363 w 395"/>
                <a:gd name="T3" fmla="*/ 67 h 160"/>
                <a:gd name="T4" fmla="*/ 323 w 395"/>
                <a:gd name="T5" fmla="*/ 81 h 160"/>
                <a:gd name="T6" fmla="*/ 361 w 395"/>
                <a:gd name="T7" fmla="*/ 96 h 160"/>
                <a:gd name="T8" fmla="*/ 318 w 395"/>
                <a:gd name="T9" fmla="*/ 130 h 160"/>
                <a:gd name="T10" fmla="*/ 270 w 395"/>
                <a:gd name="T11" fmla="*/ 80 h 160"/>
                <a:gd name="T12" fmla="*/ 318 w 395"/>
                <a:gd name="T13" fmla="*/ 31 h 160"/>
                <a:gd name="T14" fmla="*/ 349 w 395"/>
                <a:gd name="T15" fmla="*/ 41 h 160"/>
                <a:gd name="T16" fmla="*/ 365 w 395"/>
                <a:gd name="T17" fmla="*/ 14 h 160"/>
                <a:gd name="T18" fmla="*/ 319 w 395"/>
                <a:gd name="T19" fmla="*/ 0 h 160"/>
                <a:gd name="T20" fmla="*/ 261 w 395"/>
                <a:gd name="T21" fmla="*/ 23 h 160"/>
                <a:gd name="T22" fmla="*/ 219 w 395"/>
                <a:gd name="T23" fmla="*/ 115 h 160"/>
                <a:gd name="T24" fmla="*/ 184 w 395"/>
                <a:gd name="T25" fmla="*/ 129 h 160"/>
                <a:gd name="T26" fmla="*/ 134 w 395"/>
                <a:gd name="T27" fmla="*/ 80 h 160"/>
                <a:gd name="T28" fmla="*/ 184 w 395"/>
                <a:gd name="T29" fmla="*/ 30 h 160"/>
                <a:gd name="T30" fmla="*/ 214 w 395"/>
                <a:gd name="T31" fmla="*/ 40 h 160"/>
                <a:gd name="T32" fmla="*/ 231 w 395"/>
                <a:gd name="T33" fmla="*/ 14 h 160"/>
                <a:gd name="T34" fmla="*/ 184 w 395"/>
                <a:gd name="T35" fmla="*/ 0 h 160"/>
                <a:gd name="T36" fmla="*/ 118 w 395"/>
                <a:gd name="T37" fmla="*/ 33 h 160"/>
                <a:gd name="T38" fmla="*/ 72 w 395"/>
                <a:gd name="T39" fmla="*/ 3 h 160"/>
                <a:gd name="T40" fmla="*/ 0 w 395"/>
                <a:gd name="T41" fmla="*/ 3 h 160"/>
                <a:gd name="T42" fmla="*/ 0 w 395"/>
                <a:gd name="T43" fmla="*/ 157 h 160"/>
                <a:gd name="T44" fmla="*/ 105 w 395"/>
                <a:gd name="T45" fmla="*/ 150 h 160"/>
                <a:gd name="T46" fmla="*/ 149 w 395"/>
                <a:gd name="T47" fmla="*/ 153 h 160"/>
                <a:gd name="T48" fmla="*/ 222 w 395"/>
                <a:gd name="T49" fmla="*/ 151 h 160"/>
                <a:gd name="T50" fmla="*/ 278 w 395"/>
                <a:gd name="T51" fmla="*/ 151 h 160"/>
                <a:gd name="T52" fmla="*/ 373 w 395"/>
                <a:gd name="T53" fmla="*/ 137 h 160"/>
                <a:gd name="T54" fmla="*/ 33 w 395"/>
                <a:gd name="T55" fmla="*/ 65 h 160"/>
                <a:gd name="T56" fmla="*/ 71 w 395"/>
                <a:gd name="T57" fmla="*/ 32 h 160"/>
                <a:gd name="T58" fmla="*/ 88 w 395"/>
                <a:gd name="T59" fmla="*/ 48 h 160"/>
                <a:gd name="T60" fmla="*/ 71 w 395"/>
                <a:gd name="T61" fmla="*/ 65 h 160"/>
                <a:gd name="T62" fmla="*/ 33 w 395"/>
                <a:gd name="T63" fmla="*/ 65 h 160"/>
                <a:gd name="T64" fmla="*/ 33 w 395"/>
                <a:gd name="T65" fmla="*/ 93 h 160"/>
                <a:gd name="T66" fmla="*/ 92 w 395"/>
                <a:gd name="T67" fmla="*/ 98 h 160"/>
                <a:gd name="T68" fmla="*/ 92 w 395"/>
                <a:gd name="T69" fmla="*/ 123 h 160"/>
                <a:gd name="T70" fmla="*/ 56 w 395"/>
                <a:gd name="T71" fmla="*/ 12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5" h="160">
                  <a:moveTo>
                    <a:pt x="395" y="80"/>
                  </a:moveTo>
                  <a:cubicBezTo>
                    <a:pt x="395" y="78"/>
                    <a:pt x="395" y="75"/>
                    <a:pt x="395" y="73"/>
                  </a:cubicBezTo>
                  <a:cubicBezTo>
                    <a:pt x="395" y="71"/>
                    <a:pt x="395" y="69"/>
                    <a:pt x="394" y="67"/>
                  </a:cubicBezTo>
                  <a:cubicBezTo>
                    <a:pt x="363" y="67"/>
                    <a:pt x="363" y="67"/>
                    <a:pt x="363" y="67"/>
                  </a:cubicBezTo>
                  <a:cubicBezTo>
                    <a:pt x="332" y="67"/>
                    <a:pt x="332" y="67"/>
                    <a:pt x="332" y="67"/>
                  </a:cubicBezTo>
                  <a:cubicBezTo>
                    <a:pt x="323" y="81"/>
                    <a:pt x="323" y="81"/>
                    <a:pt x="323" y="81"/>
                  </a:cubicBezTo>
                  <a:cubicBezTo>
                    <a:pt x="313" y="96"/>
                    <a:pt x="313" y="96"/>
                    <a:pt x="313" y="96"/>
                  </a:cubicBezTo>
                  <a:cubicBezTo>
                    <a:pt x="361" y="96"/>
                    <a:pt x="361" y="96"/>
                    <a:pt x="361" y="96"/>
                  </a:cubicBezTo>
                  <a:cubicBezTo>
                    <a:pt x="358" y="106"/>
                    <a:pt x="353" y="114"/>
                    <a:pt x="346" y="120"/>
                  </a:cubicBezTo>
                  <a:cubicBezTo>
                    <a:pt x="338" y="126"/>
                    <a:pt x="329" y="130"/>
                    <a:pt x="318" y="130"/>
                  </a:cubicBezTo>
                  <a:cubicBezTo>
                    <a:pt x="305" y="130"/>
                    <a:pt x="292" y="124"/>
                    <a:pt x="284" y="115"/>
                  </a:cubicBezTo>
                  <a:cubicBezTo>
                    <a:pt x="275" y="106"/>
                    <a:pt x="270" y="93"/>
                    <a:pt x="270" y="80"/>
                  </a:cubicBezTo>
                  <a:cubicBezTo>
                    <a:pt x="270" y="66"/>
                    <a:pt x="275" y="54"/>
                    <a:pt x="284" y="45"/>
                  </a:cubicBezTo>
                  <a:cubicBezTo>
                    <a:pt x="293" y="36"/>
                    <a:pt x="305" y="31"/>
                    <a:pt x="318" y="31"/>
                  </a:cubicBezTo>
                  <a:cubicBezTo>
                    <a:pt x="324" y="31"/>
                    <a:pt x="330" y="32"/>
                    <a:pt x="335" y="33"/>
                  </a:cubicBezTo>
                  <a:cubicBezTo>
                    <a:pt x="340" y="35"/>
                    <a:pt x="345" y="37"/>
                    <a:pt x="349" y="41"/>
                  </a:cubicBezTo>
                  <a:cubicBezTo>
                    <a:pt x="357" y="27"/>
                    <a:pt x="357" y="27"/>
                    <a:pt x="357" y="27"/>
                  </a:cubicBezTo>
                  <a:cubicBezTo>
                    <a:pt x="365" y="14"/>
                    <a:pt x="365" y="14"/>
                    <a:pt x="365" y="14"/>
                  </a:cubicBezTo>
                  <a:cubicBezTo>
                    <a:pt x="359" y="10"/>
                    <a:pt x="352" y="6"/>
                    <a:pt x="344" y="4"/>
                  </a:cubicBezTo>
                  <a:cubicBezTo>
                    <a:pt x="336" y="1"/>
                    <a:pt x="328" y="0"/>
                    <a:pt x="319" y="0"/>
                  </a:cubicBezTo>
                  <a:cubicBezTo>
                    <a:pt x="307" y="0"/>
                    <a:pt x="296" y="2"/>
                    <a:pt x="286" y="6"/>
                  </a:cubicBezTo>
                  <a:cubicBezTo>
                    <a:pt x="277" y="10"/>
                    <a:pt x="268" y="16"/>
                    <a:pt x="261" y="23"/>
                  </a:cubicBezTo>
                  <a:cubicBezTo>
                    <a:pt x="244" y="40"/>
                    <a:pt x="239" y="57"/>
                    <a:pt x="236" y="73"/>
                  </a:cubicBezTo>
                  <a:cubicBezTo>
                    <a:pt x="232" y="89"/>
                    <a:pt x="230" y="103"/>
                    <a:pt x="219" y="115"/>
                  </a:cubicBezTo>
                  <a:cubicBezTo>
                    <a:pt x="214" y="119"/>
                    <a:pt x="209" y="123"/>
                    <a:pt x="203" y="126"/>
                  </a:cubicBezTo>
                  <a:cubicBezTo>
                    <a:pt x="197" y="128"/>
                    <a:pt x="191" y="129"/>
                    <a:pt x="184" y="129"/>
                  </a:cubicBezTo>
                  <a:cubicBezTo>
                    <a:pt x="170" y="129"/>
                    <a:pt x="158" y="124"/>
                    <a:pt x="149" y="115"/>
                  </a:cubicBezTo>
                  <a:cubicBezTo>
                    <a:pt x="140" y="106"/>
                    <a:pt x="134" y="93"/>
                    <a:pt x="134" y="80"/>
                  </a:cubicBezTo>
                  <a:cubicBezTo>
                    <a:pt x="134" y="67"/>
                    <a:pt x="140" y="54"/>
                    <a:pt x="149" y="45"/>
                  </a:cubicBezTo>
                  <a:cubicBezTo>
                    <a:pt x="158" y="36"/>
                    <a:pt x="170" y="31"/>
                    <a:pt x="184" y="30"/>
                  </a:cubicBezTo>
                  <a:cubicBezTo>
                    <a:pt x="190" y="31"/>
                    <a:pt x="195" y="31"/>
                    <a:pt x="200" y="33"/>
                  </a:cubicBezTo>
                  <a:cubicBezTo>
                    <a:pt x="205" y="35"/>
                    <a:pt x="210" y="37"/>
                    <a:pt x="214" y="40"/>
                  </a:cubicBezTo>
                  <a:cubicBezTo>
                    <a:pt x="222" y="27"/>
                    <a:pt x="222" y="27"/>
                    <a:pt x="222" y="27"/>
                  </a:cubicBezTo>
                  <a:cubicBezTo>
                    <a:pt x="231" y="14"/>
                    <a:pt x="231" y="14"/>
                    <a:pt x="231" y="14"/>
                  </a:cubicBezTo>
                  <a:cubicBezTo>
                    <a:pt x="224" y="9"/>
                    <a:pt x="217" y="6"/>
                    <a:pt x="209" y="3"/>
                  </a:cubicBezTo>
                  <a:cubicBezTo>
                    <a:pt x="202" y="1"/>
                    <a:pt x="193" y="0"/>
                    <a:pt x="184" y="0"/>
                  </a:cubicBezTo>
                  <a:cubicBezTo>
                    <a:pt x="170" y="0"/>
                    <a:pt x="157" y="3"/>
                    <a:pt x="146" y="9"/>
                  </a:cubicBezTo>
                  <a:cubicBezTo>
                    <a:pt x="135" y="15"/>
                    <a:pt x="125" y="23"/>
                    <a:pt x="118" y="33"/>
                  </a:cubicBezTo>
                  <a:cubicBezTo>
                    <a:pt x="115" y="25"/>
                    <a:pt x="109" y="17"/>
                    <a:pt x="101" y="12"/>
                  </a:cubicBezTo>
                  <a:cubicBezTo>
                    <a:pt x="93" y="6"/>
                    <a:pt x="83" y="3"/>
                    <a:pt x="72" y="3"/>
                  </a:cubicBezTo>
                  <a:cubicBezTo>
                    <a:pt x="36" y="3"/>
                    <a:pt x="36" y="3"/>
                    <a:pt x="36" y="3"/>
                  </a:cubicBezTo>
                  <a:cubicBezTo>
                    <a:pt x="0" y="3"/>
                    <a:pt x="0" y="3"/>
                    <a:pt x="0" y="3"/>
                  </a:cubicBezTo>
                  <a:cubicBezTo>
                    <a:pt x="0" y="80"/>
                    <a:pt x="0" y="80"/>
                    <a:pt x="0" y="80"/>
                  </a:cubicBezTo>
                  <a:cubicBezTo>
                    <a:pt x="0" y="157"/>
                    <a:pt x="0" y="157"/>
                    <a:pt x="0" y="157"/>
                  </a:cubicBezTo>
                  <a:cubicBezTo>
                    <a:pt x="79" y="157"/>
                    <a:pt x="79" y="157"/>
                    <a:pt x="79" y="157"/>
                  </a:cubicBezTo>
                  <a:cubicBezTo>
                    <a:pt x="89" y="157"/>
                    <a:pt x="98" y="154"/>
                    <a:pt x="105" y="150"/>
                  </a:cubicBezTo>
                  <a:cubicBezTo>
                    <a:pt x="113" y="146"/>
                    <a:pt x="119" y="140"/>
                    <a:pt x="123" y="133"/>
                  </a:cubicBezTo>
                  <a:cubicBezTo>
                    <a:pt x="130" y="142"/>
                    <a:pt x="139" y="148"/>
                    <a:pt x="149" y="153"/>
                  </a:cubicBezTo>
                  <a:cubicBezTo>
                    <a:pt x="159" y="157"/>
                    <a:pt x="171" y="160"/>
                    <a:pt x="183" y="160"/>
                  </a:cubicBezTo>
                  <a:cubicBezTo>
                    <a:pt x="197" y="160"/>
                    <a:pt x="210" y="157"/>
                    <a:pt x="222" y="151"/>
                  </a:cubicBezTo>
                  <a:cubicBezTo>
                    <a:pt x="233" y="145"/>
                    <a:pt x="243" y="136"/>
                    <a:pt x="250" y="126"/>
                  </a:cubicBezTo>
                  <a:cubicBezTo>
                    <a:pt x="257" y="136"/>
                    <a:pt x="267" y="145"/>
                    <a:pt x="278" y="151"/>
                  </a:cubicBezTo>
                  <a:cubicBezTo>
                    <a:pt x="290" y="157"/>
                    <a:pt x="303" y="160"/>
                    <a:pt x="317" y="160"/>
                  </a:cubicBezTo>
                  <a:cubicBezTo>
                    <a:pt x="339" y="160"/>
                    <a:pt x="359" y="151"/>
                    <a:pt x="373" y="137"/>
                  </a:cubicBezTo>
                  <a:cubicBezTo>
                    <a:pt x="387" y="122"/>
                    <a:pt x="395" y="102"/>
                    <a:pt x="395" y="80"/>
                  </a:cubicBezTo>
                  <a:close/>
                  <a:moveTo>
                    <a:pt x="33" y="65"/>
                  </a:moveTo>
                  <a:cubicBezTo>
                    <a:pt x="33" y="32"/>
                    <a:pt x="33" y="32"/>
                    <a:pt x="33" y="32"/>
                  </a:cubicBezTo>
                  <a:cubicBezTo>
                    <a:pt x="71" y="32"/>
                    <a:pt x="71" y="32"/>
                    <a:pt x="71" y="32"/>
                  </a:cubicBezTo>
                  <a:cubicBezTo>
                    <a:pt x="76" y="32"/>
                    <a:pt x="80" y="34"/>
                    <a:pt x="83" y="36"/>
                  </a:cubicBezTo>
                  <a:cubicBezTo>
                    <a:pt x="86" y="39"/>
                    <a:pt x="88" y="44"/>
                    <a:pt x="88" y="48"/>
                  </a:cubicBezTo>
                  <a:cubicBezTo>
                    <a:pt x="88" y="53"/>
                    <a:pt x="86" y="57"/>
                    <a:pt x="83" y="60"/>
                  </a:cubicBezTo>
                  <a:cubicBezTo>
                    <a:pt x="80" y="64"/>
                    <a:pt x="76" y="65"/>
                    <a:pt x="71" y="65"/>
                  </a:cubicBezTo>
                  <a:cubicBezTo>
                    <a:pt x="52" y="65"/>
                    <a:pt x="52" y="65"/>
                    <a:pt x="52" y="65"/>
                  </a:cubicBezTo>
                  <a:cubicBezTo>
                    <a:pt x="33" y="65"/>
                    <a:pt x="33" y="65"/>
                    <a:pt x="33" y="65"/>
                  </a:cubicBezTo>
                  <a:close/>
                  <a:moveTo>
                    <a:pt x="33" y="128"/>
                  </a:moveTo>
                  <a:cubicBezTo>
                    <a:pt x="33" y="93"/>
                    <a:pt x="33" y="93"/>
                    <a:pt x="33" y="93"/>
                  </a:cubicBezTo>
                  <a:cubicBezTo>
                    <a:pt x="79" y="93"/>
                    <a:pt x="79" y="93"/>
                    <a:pt x="79" y="93"/>
                  </a:cubicBezTo>
                  <a:cubicBezTo>
                    <a:pt x="84" y="93"/>
                    <a:pt x="88" y="95"/>
                    <a:pt x="92" y="98"/>
                  </a:cubicBezTo>
                  <a:cubicBezTo>
                    <a:pt x="95" y="101"/>
                    <a:pt x="97" y="106"/>
                    <a:pt x="97" y="111"/>
                  </a:cubicBezTo>
                  <a:cubicBezTo>
                    <a:pt x="97" y="116"/>
                    <a:pt x="95" y="120"/>
                    <a:pt x="92" y="123"/>
                  </a:cubicBezTo>
                  <a:cubicBezTo>
                    <a:pt x="88" y="126"/>
                    <a:pt x="84" y="128"/>
                    <a:pt x="79" y="128"/>
                  </a:cubicBezTo>
                  <a:cubicBezTo>
                    <a:pt x="56" y="128"/>
                    <a:pt x="56" y="128"/>
                    <a:pt x="56" y="128"/>
                  </a:cubicBezTo>
                  <a:cubicBezTo>
                    <a:pt x="33" y="128"/>
                    <a:pt x="33" y="128"/>
                    <a:pt x="33" y="1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673922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xmlns=""/>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7"/>
          <p:cNvSpPr>
            <a:spLocks noGrp="1"/>
          </p:cNvSpPr>
          <p:nvPr>
            <p:ph type="title" hasCustomPrompt="1"/>
          </p:nvPr>
        </p:nvSpPr>
        <p:spPr>
          <a:xfrm>
            <a:off x="630000" y="622800"/>
            <a:ext cx="10933350" cy="332399"/>
          </a:xfr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3395863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xmlns="">
        <p15:guide id="1" orient="horz" pos="432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083126-25E7-42D8-B799-608CFD4DF6C3}"/>
              </a:ext>
            </a:extLst>
          </p:cNvPr>
          <p:cNvSpPr>
            <a:spLocks noGrp="1"/>
          </p:cNvSpPr>
          <p:nvPr>
            <p:ph type="title" hasCustomPrompt="1"/>
          </p:nvPr>
        </p:nvSpPr>
        <p:spPr/>
        <p:txBody>
          <a:bodyPr/>
          <a:lstStyle/>
          <a:p>
            <a:r>
              <a:rPr lang="en-US" dirty="0"/>
              <a:t>Click to add title</a:t>
            </a:r>
          </a:p>
        </p:txBody>
      </p:sp>
      <p:sp>
        <p:nvSpPr>
          <p:cNvPr id="6" name="Text Placeholder 5">
            <a:extLst>
              <a:ext uri="{FF2B5EF4-FFF2-40B4-BE49-F238E27FC236}">
                <a16:creationId xmlns:a16="http://schemas.microsoft.com/office/drawing/2014/main" xmlns=""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lvl4pPr>
            <a:lvl5pPr>
              <a:lnSpc>
                <a:spcPct val="100000"/>
              </a:lnSpc>
              <a:spcBef>
                <a:spcPts val="0"/>
              </a:spcBef>
              <a:spcAft>
                <a:spcPts val="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2527626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24380786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xmlns=""/>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chemeClr val="tx2"/>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859090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xmlns="">
        <p15:guide id="1" orient="horz" pos="2160">
          <p15:clr>
            <a:srgbClr val="FBAE40"/>
          </p15:clr>
        </p15:guide>
        <p15:guide id="2" pos="384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0294938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mj-lt"/>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46429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7286675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7217838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308688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6813988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7573561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9443032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5079"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12" name="Picture 1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6019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16" name="Picture 1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2801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defRPr>
            </a:lvl1pPr>
          </a:lstStyle>
          <a:p>
            <a:r>
              <a:rPr lang="en-US" dirty="0"/>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17923488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8418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8391809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02177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4109151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5441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23652717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33505095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2974880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6103" name="think-cell Slide" r:id="rId4" imgW="384" imgH="384" progId="TCLayout.ActiveDocument.1">
                  <p:embed/>
                </p:oleObj>
              </mc:Choice>
              <mc:Fallback>
                <p:oleObj name="think-cell Slide" r:id="rId4" imgW="384" imgH="38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4293844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33698657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7812292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02347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6281667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1172866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164594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7127" name="think-cell Slide" r:id="rId5" imgW="384" imgH="384" progId="TCLayout.ActiveDocument.1">
                  <p:embed/>
                </p:oleObj>
              </mc:Choice>
              <mc:Fallback>
                <p:oleObj name="think-cell Slide" r:id="rId5" imgW="384" imgH="384"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7">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grpSp>
        <p:nvGrpSpPr>
          <p:cNvPr id="10" name="Group 9"/>
          <p:cNvGrpSpPr>
            <a:grpSpLocks noChangeAspect="1"/>
          </p:cNvGrpSpPr>
          <p:nvPr userDrawn="1"/>
        </p:nvGrpSpPr>
        <p:grpSpPr>
          <a:xfrm>
            <a:off x="2658996" y="2958991"/>
            <a:ext cx="4069080" cy="864017"/>
            <a:chOff x="1129804" y="1125068"/>
            <a:chExt cx="2344427" cy="497809"/>
          </a:xfrm>
        </p:grpSpPr>
        <p:sp>
          <p:nvSpPr>
            <p:cNvPr id="16" name="Freeform 16"/>
            <p:cNvSpPr>
              <a:spLocks noEditPoints="1"/>
            </p:cNvSpPr>
            <p:nvPr/>
          </p:nvSpPr>
          <p:spPr bwMode="auto">
            <a:xfrm>
              <a:off x="2468738" y="1135408"/>
              <a:ext cx="1005493" cy="482068"/>
            </a:xfrm>
            <a:custGeom>
              <a:avLst/>
              <a:gdLst>
                <a:gd name="T0" fmla="*/ 5 w 328"/>
                <a:gd name="T1" fmla="*/ 149 h 155"/>
                <a:gd name="T2" fmla="*/ 27 w 328"/>
                <a:gd name="T3" fmla="*/ 124 h 155"/>
                <a:gd name="T4" fmla="*/ 9 w 328"/>
                <a:gd name="T5" fmla="*/ 146 h 155"/>
                <a:gd name="T6" fmla="*/ 20 w 328"/>
                <a:gd name="T7" fmla="*/ 135 h 155"/>
                <a:gd name="T8" fmla="*/ 92 w 328"/>
                <a:gd name="T9" fmla="*/ 119 h 155"/>
                <a:gd name="T10" fmla="*/ 123 w 328"/>
                <a:gd name="T11" fmla="*/ 141 h 155"/>
                <a:gd name="T12" fmla="*/ 145 w 328"/>
                <a:gd name="T13" fmla="*/ 120 h 155"/>
                <a:gd name="T14" fmla="*/ 117 w 328"/>
                <a:gd name="T15" fmla="*/ 120 h 155"/>
                <a:gd name="T16" fmla="*/ 60 w 328"/>
                <a:gd name="T17" fmla="*/ 141 h 155"/>
                <a:gd name="T18" fmla="*/ 48 w 328"/>
                <a:gd name="T19" fmla="*/ 142 h 155"/>
                <a:gd name="T20" fmla="*/ 177 w 328"/>
                <a:gd name="T21" fmla="*/ 123 h 155"/>
                <a:gd name="T22" fmla="*/ 155 w 328"/>
                <a:gd name="T23" fmla="*/ 154 h 155"/>
                <a:gd name="T24" fmla="*/ 83 w 328"/>
                <a:gd name="T25" fmla="*/ 128 h 155"/>
                <a:gd name="T26" fmla="*/ 169 w 328"/>
                <a:gd name="T27" fmla="*/ 137 h 155"/>
                <a:gd name="T28" fmla="*/ 161 w 328"/>
                <a:gd name="T29" fmla="*/ 137 h 155"/>
                <a:gd name="T30" fmla="*/ 56 w 328"/>
                <a:gd name="T31" fmla="*/ 125 h 155"/>
                <a:gd name="T32" fmla="*/ 328 w 328"/>
                <a:gd name="T33" fmla="*/ 78 h 155"/>
                <a:gd name="T34" fmla="*/ 312 w 328"/>
                <a:gd name="T35" fmla="*/ 59 h 155"/>
                <a:gd name="T36" fmla="*/ 312 w 328"/>
                <a:gd name="T37" fmla="*/ 64 h 155"/>
                <a:gd name="T38" fmla="*/ 323 w 328"/>
                <a:gd name="T39" fmla="*/ 80 h 155"/>
                <a:gd name="T40" fmla="*/ 152 w 328"/>
                <a:gd name="T41" fmla="*/ 81 h 155"/>
                <a:gd name="T42" fmla="*/ 175 w 328"/>
                <a:gd name="T43" fmla="*/ 60 h 155"/>
                <a:gd name="T44" fmla="*/ 146 w 328"/>
                <a:gd name="T45" fmla="*/ 60 h 155"/>
                <a:gd name="T46" fmla="*/ 128 w 328"/>
                <a:gd name="T47" fmla="*/ 75 h 155"/>
                <a:gd name="T48" fmla="*/ 134 w 328"/>
                <a:gd name="T49" fmla="*/ 67 h 155"/>
                <a:gd name="T50" fmla="*/ 115 w 328"/>
                <a:gd name="T51" fmla="*/ 69 h 155"/>
                <a:gd name="T52" fmla="*/ 127 w 328"/>
                <a:gd name="T53" fmla="*/ 90 h 155"/>
                <a:gd name="T54" fmla="*/ 127 w 328"/>
                <a:gd name="T55" fmla="*/ 95 h 155"/>
                <a:gd name="T56" fmla="*/ 39 w 328"/>
                <a:gd name="T57" fmla="*/ 65 h 155"/>
                <a:gd name="T58" fmla="*/ 18 w 328"/>
                <a:gd name="T59" fmla="*/ 95 h 155"/>
                <a:gd name="T60" fmla="*/ 18 w 328"/>
                <a:gd name="T61" fmla="*/ 90 h 155"/>
                <a:gd name="T62" fmla="*/ 27 w 328"/>
                <a:gd name="T63" fmla="*/ 68 h 155"/>
                <a:gd name="T64" fmla="*/ 0 w 328"/>
                <a:gd name="T65" fmla="*/ 77 h 155"/>
                <a:gd name="T66" fmla="*/ 265 w 328"/>
                <a:gd name="T67" fmla="*/ 60 h 155"/>
                <a:gd name="T68" fmla="*/ 280 w 328"/>
                <a:gd name="T69" fmla="*/ 94 h 155"/>
                <a:gd name="T70" fmla="*/ 265 w 328"/>
                <a:gd name="T71" fmla="*/ 60 h 155"/>
                <a:gd name="T72" fmla="*/ 106 w 328"/>
                <a:gd name="T73" fmla="*/ 94 h 155"/>
                <a:gd name="T74" fmla="*/ 78 w 328"/>
                <a:gd name="T75" fmla="*/ 60 h 155"/>
                <a:gd name="T76" fmla="*/ 184 w 328"/>
                <a:gd name="T77" fmla="*/ 60 h 155"/>
                <a:gd name="T78" fmla="*/ 222 w 328"/>
                <a:gd name="T79" fmla="*/ 94 h 155"/>
                <a:gd name="T80" fmla="*/ 52 w 328"/>
                <a:gd name="T81" fmla="*/ 90 h 155"/>
                <a:gd name="T82" fmla="*/ 65 w 328"/>
                <a:gd name="T83" fmla="*/ 77 h 155"/>
                <a:gd name="T84" fmla="*/ 64 w 328"/>
                <a:gd name="T85" fmla="*/ 5 h 155"/>
                <a:gd name="T86" fmla="*/ 87 w 328"/>
                <a:gd name="T87" fmla="*/ 0 h 155"/>
                <a:gd name="T88" fmla="*/ 87 w 328"/>
                <a:gd name="T89" fmla="*/ 5 h 155"/>
                <a:gd name="T90" fmla="*/ 99 w 328"/>
                <a:gd name="T91" fmla="*/ 25 h 155"/>
                <a:gd name="T92" fmla="*/ 82 w 328"/>
                <a:gd name="T93" fmla="*/ 29 h 155"/>
                <a:gd name="T94" fmla="*/ 79 w 328"/>
                <a:gd name="T95" fmla="*/ 17 h 155"/>
                <a:gd name="T96" fmla="*/ 165 w 328"/>
                <a:gd name="T97" fmla="*/ 30 h 155"/>
                <a:gd name="T98" fmla="*/ 139 w 328"/>
                <a:gd name="T99" fmla="*/ 30 h 155"/>
                <a:gd name="T100" fmla="*/ 22 w 328"/>
                <a:gd name="T101" fmla="*/ 16 h 155"/>
                <a:gd name="T102" fmla="*/ 2 w 328"/>
                <a:gd name="T103" fmla="*/ 0 h 155"/>
                <a:gd name="T104" fmla="*/ 114 w 328"/>
                <a:gd name="T105" fmla="*/ 34 h 155"/>
                <a:gd name="T106" fmla="*/ 193 w 328"/>
                <a:gd name="T107" fmla="*/ 13 h 155"/>
                <a:gd name="T108" fmla="*/ 191 w 328"/>
                <a:gd name="T109" fmla="*/ 21 h 155"/>
                <a:gd name="T110" fmla="*/ 51 w 328"/>
                <a:gd name="T111" fmla="*/ 30 h 155"/>
                <a:gd name="T112" fmla="*/ 64 w 328"/>
                <a:gd name="T113" fmla="*/ 17 h 155"/>
                <a:gd name="T114" fmla="*/ 143 w 328"/>
                <a:gd name="T115" fmla="*/ 8 h 155"/>
                <a:gd name="T116" fmla="*/ 16 w 328"/>
                <a:gd name="T117" fmla="*/ 29 h 155"/>
                <a:gd name="T118" fmla="*/ 7 w 328"/>
                <a:gd name="T119" fmla="*/ 29 h 155"/>
                <a:gd name="T120" fmla="*/ 15 w 328"/>
                <a:gd name="T121" fmla="*/ 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8" h="155">
                  <a:moveTo>
                    <a:pt x="34" y="135"/>
                  </a:moveTo>
                  <a:cubicBezTo>
                    <a:pt x="34" y="135"/>
                    <a:pt x="34" y="136"/>
                    <a:pt x="34" y="136"/>
                  </a:cubicBezTo>
                  <a:cubicBezTo>
                    <a:pt x="34" y="137"/>
                    <a:pt x="34" y="137"/>
                    <a:pt x="34" y="137"/>
                  </a:cubicBezTo>
                  <a:cubicBezTo>
                    <a:pt x="34" y="142"/>
                    <a:pt x="33" y="147"/>
                    <a:pt x="30" y="150"/>
                  </a:cubicBezTo>
                  <a:cubicBezTo>
                    <a:pt x="27" y="153"/>
                    <a:pt x="23" y="155"/>
                    <a:pt x="18" y="155"/>
                  </a:cubicBezTo>
                  <a:cubicBezTo>
                    <a:pt x="13" y="155"/>
                    <a:pt x="8" y="153"/>
                    <a:pt x="5" y="149"/>
                  </a:cubicBezTo>
                  <a:cubicBezTo>
                    <a:pt x="2" y="146"/>
                    <a:pt x="0" y="142"/>
                    <a:pt x="0" y="137"/>
                  </a:cubicBezTo>
                  <a:cubicBezTo>
                    <a:pt x="0" y="132"/>
                    <a:pt x="2" y="127"/>
                    <a:pt x="5" y="124"/>
                  </a:cubicBezTo>
                  <a:cubicBezTo>
                    <a:pt x="8" y="121"/>
                    <a:pt x="13" y="119"/>
                    <a:pt x="18" y="119"/>
                  </a:cubicBezTo>
                  <a:cubicBezTo>
                    <a:pt x="20" y="119"/>
                    <a:pt x="22" y="119"/>
                    <a:pt x="24" y="120"/>
                  </a:cubicBezTo>
                  <a:cubicBezTo>
                    <a:pt x="25" y="120"/>
                    <a:pt x="27" y="121"/>
                    <a:pt x="29" y="122"/>
                  </a:cubicBezTo>
                  <a:cubicBezTo>
                    <a:pt x="27" y="124"/>
                    <a:pt x="27" y="124"/>
                    <a:pt x="27" y="124"/>
                  </a:cubicBezTo>
                  <a:cubicBezTo>
                    <a:pt x="26" y="127"/>
                    <a:pt x="26" y="127"/>
                    <a:pt x="26" y="127"/>
                  </a:cubicBezTo>
                  <a:cubicBezTo>
                    <a:pt x="25" y="126"/>
                    <a:pt x="23" y="125"/>
                    <a:pt x="22" y="125"/>
                  </a:cubicBezTo>
                  <a:cubicBezTo>
                    <a:pt x="21" y="124"/>
                    <a:pt x="19" y="124"/>
                    <a:pt x="18" y="124"/>
                  </a:cubicBezTo>
                  <a:cubicBezTo>
                    <a:pt x="14" y="124"/>
                    <a:pt x="11" y="126"/>
                    <a:pt x="9" y="128"/>
                  </a:cubicBezTo>
                  <a:cubicBezTo>
                    <a:pt x="7" y="130"/>
                    <a:pt x="6" y="133"/>
                    <a:pt x="6" y="137"/>
                  </a:cubicBezTo>
                  <a:cubicBezTo>
                    <a:pt x="6" y="140"/>
                    <a:pt x="7" y="144"/>
                    <a:pt x="9" y="146"/>
                  </a:cubicBezTo>
                  <a:cubicBezTo>
                    <a:pt x="11" y="148"/>
                    <a:pt x="14" y="149"/>
                    <a:pt x="18" y="149"/>
                  </a:cubicBezTo>
                  <a:cubicBezTo>
                    <a:pt x="21" y="149"/>
                    <a:pt x="23" y="148"/>
                    <a:pt x="25" y="147"/>
                  </a:cubicBezTo>
                  <a:cubicBezTo>
                    <a:pt x="27" y="145"/>
                    <a:pt x="28" y="143"/>
                    <a:pt x="29" y="140"/>
                  </a:cubicBezTo>
                  <a:cubicBezTo>
                    <a:pt x="17" y="140"/>
                    <a:pt x="17" y="140"/>
                    <a:pt x="17" y="140"/>
                  </a:cubicBezTo>
                  <a:cubicBezTo>
                    <a:pt x="19" y="138"/>
                    <a:pt x="19" y="138"/>
                    <a:pt x="19" y="138"/>
                  </a:cubicBezTo>
                  <a:cubicBezTo>
                    <a:pt x="20" y="135"/>
                    <a:pt x="20" y="135"/>
                    <a:pt x="20" y="135"/>
                  </a:cubicBezTo>
                  <a:cubicBezTo>
                    <a:pt x="34" y="135"/>
                    <a:pt x="34" y="135"/>
                    <a:pt x="34" y="135"/>
                  </a:cubicBezTo>
                  <a:close/>
                  <a:moveTo>
                    <a:pt x="92" y="155"/>
                  </a:moveTo>
                  <a:cubicBezTo>
                    <a:pt x="97" y="155"/>
                    <a:pt x="101" y="153"/>
                    <a:pt x="105" y="149"/>
                  </a:cubicBezTo>
                  <a:cubicBezTo>
                    <a:pt x="108" y="146"/>
                    <a:pt x="110" y="142"/>
                    <a:pt x="110" y="137"/>
                  </a:cubicBezTo>
                  <a:cubicBezTo>
                    <a:pt x="110" y="132"/>
                    <a:pt x="108" y="127"/>
                    <a:pt x="105" y="124"/>
                  </a:cubicBezTo>
                  <a:cubicBezTo>
                    <a:pt x="101" y="121"/>
                    <a:pt x="97" y="119"/>
                    <a:pt x="92" y="119"/>
                  </a:cubicBezTo>
                  <a:cubicBezTo>
                    <a:pt x="87" y="119"/>
                    <a:pt x="82" y="121"/>
                    <a:pt x="79" y="124"/>
                  </a:cubicBezTo>
                  <a:cubicBezTo>
                    <a:pt x="76" y="127"/>
                    <a:pt x="74" y="132"/>
                    <a:pt x="74" y="137"/>
                  </a:cubicBezTo>
                  <a:cubicBezTo>
                    <a:pt x="74" y="142"/>
                    <a:pt x="76" y="146"/>
                    <a:pt x="79" y="149"/>
                  </a:cubicBezTo>
                  <a:cubicBezTo>
                    <a:pt x="82" y="153"/>
                    <a:pt x="87" y="155"/>
                    <a:pt x="92" y="155"/>
                  </a:cubicBezTo>
                  <a:close/>
                  <a:moveTo>
                    <a:pt x="123" y="120"/>
                  </a:moveTo>
                  <a:cubicBezTo>
                    <a:pt x="123" y="141"/>
                    <a:pt x="123" y="141"/>
                    <a:pt x="123" y="141"/>
                  </a:cubicBezTo>
                  <a:cubicBezTo>
                    <a:pt x="123" y="143"/>
                    <a:pt x="123" y="145"/>
                    <a:pt x="125" y="147"/>
                  </a:cubicBezTo>
                  <a:cubicBezTo>
                    <a:pt x="126" y="149"/>
                    <a:pt x="129" y="149"/>
                    <a:pt x="131" y="149"/>
                  </a:cubicBezTo>
                  <a:cubicBezTo>
                    <a:pt x="134" y="149"/>
                    <a:pt x="136" y="149"/>
                    <a:pt x="138" y="147"/>
                  </a:cubicBezTo>
                  <a:cubicBezTo>
                    <a:pt x="139" y="145"/>
                    <a:pt x="140" y="143"/>
                    <a:pt x="140" y="141"/>
                  </a:cubicBezTo>
                  <a:cubicBezTo>
                    <a:pt x="140" y="120"/>
                    <a:pt x="140" y="120"/>
                    <a:pt x="140" y="120"/>
                  </a:cubicBezTo>
                  <a:cubicBezTo>
                    <a:pt x="145" y="120"/>
                    <a:pt x="145" y="120"/>
                    <a:pt x="145" y="120"/>
                  </a:cubicBezTo>
                  <a:cubicBezTo>
                    <a:pt x="145" y="141"/>
                    <a:pt x="145" y="141"/>
                    <a:pt x="145" y="141"/>
                  </a:cubicBezTo>
                  <a:cubicBezTo>
                    <a:pt x="145" y="145"/>
                    <a:pt x="144" y="148"/>
                    <a:pt x="141" y="151"/>
                  </a:cubicBezTo>
                  <a:cubicBezTo>
                    <a:pt x="139" y="153"/>
                    <a:pt x="135" y="155"/>
                    <a:pt x="131" y="155"/>
                  </a:cubicBezTo>
                  <a:cubicBezTo>
                    <a:pt x="127" y="155"/>
                    <a:pt x="124" y="153"/>
                    <a:pt x="121" y="151"/>
                  </a:cubicBezTo>
                  <a:cubicBezTo>
                    <a:pt x="119" y="148"/>
                    <a:pt x="117" y="145"/>
                    <a:pt x="117" y="141"/>
                  </a:cubicBezTo>
                  <a:cubicBezTo>
                    <a:pt x="117" y="120"/>
                    <a:pt x="117" y="120"/>
                    <a:pt x="117" y="120"/>
                  </a:cubicBezTo>
                  <a:cubicBezTo>
                    <a:pt x="123" y="120"/>
                    <a:pt x="123" y="120"/>
                    <a:pt x="123" y="120"/>
                  </a:cubicBezTo>
                  <a:close/>
                  <a:moveTo>
                    <a:pt x="56" y="120"/>
                  </a:moveTo>
                  <a:cubicBezTo>
                    <a:pt x="59" y="120"/>
                    <a:pt x="62" y="121"/>
                    <a:pt x="64" y="123"/>
                  </a:cubicBezTo>
                  <a:cubicBezTo>
                    <a:pt x="66" y="125"/>
                    <a:pt x="67" y="128"/>
                    <a:pt x="67" y="131"/>
                  </a:cubicBezTo>
                  <a:cubicBezTo>
                    <a:pt x="67" y="133"/>
                    <a:pt x="67" y="135"/>
                    <a:pt x="65" y="137"/>
                  </a:cubicBezTo>
                  <a:cubicBezTo>
                    <a:pt x="64" y="139"/>
                    <a:pt x="62" y="140"/>
                    <a:pt x="60" y="141"/>
                  </a:cubicBezTo>
                  <a:cubicBezTo>
                    <a:pt x="64" y="147"/>
                    <a:pt x="64" y="147"/>
                    <a:pt x="64" y="147"/>
                  </a:cubicBezTo>
                  <a:cubicBezTo>
                    <a:pt x="68" y="154"/>
                    <a:pt x="68" y="154"/>
                    <a:pt x="68" y="154"/>
                  </a:cubicBezTo>
                  <a:cubicBezTo>
                    <a:pt x="62" y="154"/>
                    <a:pt x="62" y="154"/>
                    <a:pt x="62" y="154"/>
                  </a:cubicBezTo>
                  <a:cubicBezTo>
                    <a:pt x="58" y="148"/>
                    <a:pt x="58" y="148"/>
                    <a:pt x="58" y="148"/>
                  </a:cubicBezTo>
                  <a:cubicBezTo>
                    <a:pt x="54" y="142"/>
                    <a:pt x="54" y="142"/>
                    <a:pt x="54" y="142"/>
                  </a:cubicBezTo>
                  <a:cubicBezTo>
                    <a:pt x="48" y="142"/>
                    <a:pt x="48" y="142"/>
                    <a:pt x="48" y="142"/>
                  </a:cubicBezTo>
                  <a:cubicBezTo>
                    <a:pt x="48" y="154"/>
                    <a:pt x="48" y="154"/>
                    <a:pt x="48" y="154"/>
                  </a:cubicBezTo>
                  <a:cubicBezTo>
                    <a:pt x="42" y="154"/>
                    <a:pt x="42" y="154"/>
                    <a:pt x="42" y="154"/>
                  </a:cubicBezTo>
                  <a:cubicBezTo>
                    <a:pt x="42" y="120"/>
                    <a:pt x="42" y="120"/>
                    <a:pt x="42" y="120"/>
                  </a:cubicBezTo>
                  <a:cubicBezTo>
                    <a:pt x="56" y="120"/>
                    <a:pt x="56" y="120"/>
                    <a:pt x="56" y="120"/>
                  </a:cubicBezTo>
                  <a:close/>
                  <a:moveTo>
                    <a:pt x="169" y="120"/>
                  </a:moveTo>
                  <a:cubicBezTo>
                    <a:pt x="172" y="120"/>
                    <a:pt x="175" y="121"/>
                    <a:pt x="177" y="123"/>
                  </a:cubicBezTo>
                  <a:cubicBezTo>
                    <a:pt x="179" y="125"/>
                    <a:pt x="180" y="128"/>
                    <a:pt x="180" y="131"/>
                  </a:cubicBezTo>
                  <a:cubicBezTo>
                    <a:pt x="180" y="134"/>
                    <a:pt x="179" y="137"/>
                    <a:pt x="177" y="139"/>
                  </a:cubicBezTo>
                  <a:cubicBezTo>
                    <a:pt x="175" y="141"/>
                    <a:pt x="172" y="142"/>
                    <a:pt x="169" y="142"/>
                  </a:cubicBezTo>
                  <a:cubicBezTo>
                    <a:pt x="161" y="142"/>
                    <a:pt x="161" y="142"/>
                    <a:pt x="161" y="142"/>
                  </a:cubicBezTo>
                  <a:cubicBezTo>
                    <a:pt x="161" y="154"/>
                    <a:pt x="161" y="154"/>
                    <a:pt x="161" y="154"/>
                  </a:cubicBezTo>
                  <a:cubicBezTo>
                    <a:pt x="155" y="154"/>
                    <a:pt x="155" y="154"/>
                    <a:pt x="155" y="154"/>
                  </a:cubicBezTo>
                  <a:cubicBezTo>
                    <a:pt x="155" y="120"/>
                    <a:pt x="155" y="120"/>
                    <a:pt x="155" y="120"/>
                  </a:cubicBezTo>
                  <a:cubicBezTo>
                    <a:pt x="169" y="120"/>
                    <a:pt x="169" y="120"/>
                    <a:pt x="169" y="120"/>
                  </a:cubicBezTo>
                  <a:close/>
                  <a:moveTo>
                    <a:pt x="92" y="149"/>
                  </a:moveTo>
                  <a:cubicBezTo>
                    <a:pt x="88" y="149"/>
                    <a:pt x="85" y="148"/>
                    <a:pt x="83" y="146"/>
                  </a:cubicBezTo>
                  <a:cubicBezTo>
                    <a:pt x="81" y="143"/>
                    <a:pt x="79" y="140"/>
                    <a:pt x="79" y="137"/>
                  </a:cubicBezTo>
                  <a:cubicBezTo>
                    <a:pt x="79" y="133"/>
                    <a:pt x="81" y="130"/>
                    <a:pt x="83" y="128"/>
                  </a:cubicBezTo>
                  <a:cubicBezTo>
                    <a:pt x="85" y="126"/>
                    <a:pt x="88" y="124"/>
                    <a:pt x="92" y="124"/>
                  </a:cubicBezTo>
                  <a:cubicBezTo>
                    <a:pt x="95" y="124"/>
                    <a:pt x="98" y="126"/>
                    <a:pt x="101" y="128"/>
                  </a:cubicBezTo>
                  <a:cubicBezTo>
                    <a:pt x="103" y="130"/>
                    <a:pt x="104" y="133"/>
                    <a:pt x="104" y="137"/>
                  </a:cubicBezTo>
                  <a:cubicBezTo>
                    <a:pt x="104" y="140"/>
                    <a:pt x="103" y="144"/>
                    <a:pt x="101" y="146"/>
                  </a:cubicBezTo>
                  <a:cubicBezTo>
                    <a:pt x="98" y="148"/>
                    <a:pt x="95" y="149"/>
                    <a:pt x="92" y="149"/>
                  </a:cubicBezTo>
                  <a:close/>
                  <a:moveTo>
                    <a:pt x="169" y="137"/>
                  </a:moveTo>
                  <a:cubicBezTo>
                    <a:pt x="170" y="137"/>
                    <a:pt x="172" y="136"/>
                    <a:pt x="173" y="135"/>
                  </a:cubicBezTo>
                  <a:cubicBezTo>
                    <a:pt x="174" y="134"/>
                    <a:pt x="175" y="133"/>
                    <a:pt x="175" y="131"/>
                  </a:cubicBezTo>
                  <a:cubicBezTo>
                    <a:pt x="175" y="129"/>
                    <a:pt x="174" y="128"/>
                    <a:pt x="173" y="126"/>
                  </a:cubicBezTo>
                  <a:cubicBezTo>
                    <a:pt x="172" y="125"/>
                    <a:pt x="170" y="125"/>
                    <a:pt x="169" y="125"/>
                  </a:cubicBezTo>
                  <a:cubicBezTo>
                    <a:pt x="161" y="125"/>
                    <a:pt x="161" y="125"/>
                    <a:pt x="161" y="125"/>
                  </a:cubicBezTo>
                  <a:cubicBezTo>
                    <a:pt x="161" y="137"/>
                    <a:pt x="161" y="137"/>
                    <a:pt x="161" y="137"/>
                  </a:cubicBezTo>
                  <a:cubicBezTo>
                    <a:pt x="169" y="137"/>
                    <a:pt x="169" y="137"/>
                    <a:pt x="169" y="137"/>
                  </a:cubicBezTo>
                  <a:close/>
                  <a:moveTo>
                    <a:pt x="56" y="137"/>
                  </a:moveTo>
                  <a:cubicBezTo>
                    <a:pt x="58" y="137"/>
                    <a:pt x="59" y="136"/>
                    <a:pt x="60" y="135"/>
                  </a:cubicBezTo>
                  <a:cubicBezTo>
                    <a:pt x="61" y="134"/>
                    <a:pt x="62" y="133"/>
                    <a:pt x="62" y="131"/>
                  </a:cubicBezTo>
                  <a:cubicBezTo>
                    <a:pt x="62" y="129"/>
                    <a:pt x="61" y="127"/>
                    <a:pt x="60" y="126"/>
                  </a:cubicBezTo>
                  <a:cubicBezTo>
                    <a:pt x="59" y="125"/>
                    <a:pt x="58" y="125"/>
                    <a:pt x="56" y="125"/>
                  </a:cubicBezTo>
                  <a:cubicBezTo>
                    <a:pt x="48" y="125"/>
                    <a:pt x="48" y="125"/>
                    <a:pt x="48" y="125"/>
                  </a:cubicBezTo>
                  <a:cubicBezTo>
                    <a:pt x="48" y="137"/>
                    <a:pt x="48" y="137"/>
                    <a:pt x="48" y="137"/>
                  </a:cubicBezTo>
                  <a:cubicBezTo>
                    <a:pt x="56" y="137"/>
                    <a:pt x="56" y="137"/>
                    <a:pt x="56" y="137"/>
                  </a:cubicBezTo>
                  <a:close/>
                  <a:moveTo>
                    <a:pt x="328" y="75"/>
                  </a:moveTo>
                  <a:cubicBezTo>
                    <a:pt x="328" y="76"/>
                    <a:pt x="328" y="76"/>
                    <a:pt x="328" y="76"/>
                  </a:cubicBezTo>
                  <a:cubicBezTo>
                    <a:pt x="328" y="77"/>
                    <a:pt x="328" y="77"/>
                    <a:pt x="328" y="78"/>
                  </a:cubicBezTo>
                  <a:cubicBezTo>
                    <a:pt x="328" y="83"/>
                    <a:pt x="327" y="87"/>
                    <a:pt x="324" y="90"/>
                  </a:cubicBezTo>
                  <a:cubicBezTo>
                    <a:pt x="321" y="93"/>
                    <a:pt x="317" y="95"/>
                    <a:pt x="312" y="95"/>
                  </a:cubicBezTo>
                  <a:cubicBezTo>
                    <a:pt x="307" y="95"/>
                    <a:pt x="302" y="93"/>
                    <a:pt x="299" y="90"/>
                  </a:cubicBezTo>
                  <a:cubicBezTo>
                    <a:pt x="296" y="86"/>
                    <a:pt x="294" y="82"/>
                    <a:pt x="294" y="77"/>
                  </a:cubicBezTo>
                  <a:cubicBezTo>
                    <a:pt x="294" y="72"/>
                    <a:pt x="296" y="68"/>
                    <a:pt x="299" y="64"/>
                  </a:cubicBezTo>
                  <a:cubicBezTo>
                    <a:pt x="303" y="61"/>
                    <a:pt x="307" y="59"/>
                    <a:pt x="312" y="59"/>
                  </a:cubicBezTo>
                  <a:cubicBezTo>
                    <a:pt x="314" y="59"/>
                    <a:pt x="316" y="60"/>
                    <a:pt x="318" y="60"/>
                  </a:cubicBezTo>
                  <a:cubicBezTo>
                    <a:pt x="320" y="61"/>
                    <a:pt x="321" y="61"/>
                    <a:pt x="323" y="62"/>
                  </a:cubicBezTo>
                  <a:cubicBezTo>
                    <a:pt x="321" y="65"/>
                    <a:pt x="321" y="65"/>
                    <a:pt x="321" y="65"/>
                  </a:cubicBezTo>
                  <a:cubicBezTo>
                    <a:pt x="320" y="67"/>
                    <a:pt x="320" y="67"/>
                    <a:pt x="320" y="67"/>
                  </a:cubicBezTo>
                  <a:cubicBezTo>
                    <a:pt x="319" y="66"/>
                    <a:pt x="317" y="65"/>
                    <a:pt x="316" y="65"/>
                  </a:cubicBezTo>
                  <a:cubicBezTo>
                    <a:pt x="315" y="65"/>
                    <a:pt x="313" y="64"/>
                    <a:pt x="312" y="64"/>
                  </a:cubicBezTo>
                  <a:cubicBezTo>
                    <a:pt x="309" y="64"/>
                    <a:pt x="305" y="66"/>
                    <a:pt x="303" y="68"/>
                  </a:cubicBezTo>
                  <a:cubicBezTo>
                    <a:pt x="301" y="70"/>
                    <a:pt x="300" y="73"/>
                    <a:pt x="300" y="77"/>
                  </a:cubicBezTo>
                  <a:cubicBezTo>
                    <a:pt x="300" y="81"/>
                    <a:pt x="301" y="84"/>
                    <a:pt x="303" y="86"/>
                  </a:cubicBezTo>
                  <a:cubicBezTo>
                    <a:pt x="305" y="88"/>
                    <a:pt x="308" y="90"/>
                    <a:pt x="312" y="90"/>
                  </a:cubicBezTo>
                  <a:cubicBezTo>
                    <a:pt x="315" y="90"/>
                    <a:pt x="317" y="89"/>
                    <a:pt x="319" y="87"/>
                  </a:cubicBezTo>
                  <a:cubicBezTo>
                    <a:pt x="321" y="85"/>
                    <a:pt x="322" y="83"/>
                    <a:pt x="323" y="80"/>
                  </a:cubicBezTo>
                  <a:cubicBezTo>
                    <a:pt x="311" y="80"/>
                    <a:pt x="311" y="80"/>
                    <a:pt x="311" y="80"/>
                  </a:cubicBezTo>
                  <a:cubicBezTo>
                    <a:pt x="313" y="78"/>
                    <a:pt x="313" y="78"/>
                    <a:pt x="313" y="78"/>
                  </a:cubicBezTo>
                  <a:cubicBezTo>
                    <a:pt x="315" y="75"/>
                    <a:pt x="315" y="75"/>
                    <a:pt x="315" y="75"/>
                  </a:cubicBezTo>
                  <a:cubicBezTo>
                    <a:pt x="328" y="75"/>
                    <a:pt x="328" y="75"/>
                    <a:pt x="328" y="75"/>
                  </a:cubicBezTo>
                  <a:close/>
                  <a:moveTo>
                    <a:pt x="152" y="60"/>
                  </a:moveTo>
                  <a:cubicBezTo>
                    <a:pt x="152" y="81"/>
                    <a:pt x="152" y="81"/>
                    <a:pt x="152" y="81"/>
                  </a:cubicBezTo>
                  <a:cubicBezTo>
                    <a:pt x="152" y="83"/>
                    <a:pt x="153" y="86"/>
                    <a:pt x="154" y="87"/>
                  </a:cubicBezTo>
                  <a:cubicBezTo>
                    <a:pt x="156" y="89"/>
                    <a:pt x="158" y="90"/>
                    <a:pt x="161" y="90"/>
                  </a:cubicBezTo>
                  <a:cubicBezTo>
                    <a:pt x="163" y="90"/>
                    <a:pt x="165" y="89"/>
                    <a:pt x="167" y="87"/>
                  </a:cubicBezTo>
                  <a:cubicBezTo>
                    <a:pt x="168" y="86"/>
                    <a:pt x="169" y="83"/>
                    <a:pt x="169" y="81"/>
                  </a:cubicBezTo>
                  <a:cubicBezTo>
                    <a:pt x="169" y="60"/>
                    <a:pt x="169" y="60"/>
                    <a:pt x="169" y="60"/>
                  </a:cubicBezTo>
                  <a:cubicBezTo>
                    <a:pt x="175" y="60"/>
                    <a:pt x="175" y="60"/>
                    <a:pt x="175" y="60"/>
                  </a:cubicBezTo>
                  <a:cubicBezTo>
                    <a:pt x="175" y="81"/>
                    <a:pt x="175" y="81"/>
                    <a:pt x="175" y="81"/>
                  </a:cubicBezTo>
                  <a:cubicBezTo>
                    <a:pt x="175" y="85"/>
                    <a:pt x="173" y="88"/>
                    <a:pt x="171" y="91"/>
                  </a:cubicBezTo>
                  <a:cubicBezTo>
                    <a:pt x="168" y="93"/>
                    <a:pt x="165" y="95"/>
                    <a:pt x="161" y="95"/>
                  </a:cubicBezTo>
                  <a:cubicBezTo>
                    <a:pt x="157" y="95"/>
                    <a:pt x="153" y="93"/>
                    <a:pt x="150" y="91"/>
                  </a:cubicBezTo>
                  <a:cubicBezTo>
                    <a:pt x="148" y="88"/>
                    <a:pt x="146" y="85"/>
                    <a:pt x="146" y="81"/>
                  </a:cubicBezTo>
                  <a:cubicBezTo>
                    <a:pt x="146" y="60"/>
                    <a:pt x="146" y="60"/>
                    <a:pt x="146" y="60"/>
                  </a:cubicBezTo>
                  <a:cubicBezTo>
                    <a:pt x="152" y="60"/>
                    <a:pt x="152" y="60"/>
                    <a:pt x="152" y="60"/>
                  </a:cubicBezTo>
                  <a:close/>
                  <a:moveTo>
                    <a:pt x="127" y="95"/>
                  </a:moveTo>
                  <a:cubicBezTo>
                    <a:pt x="130" y="95"/>
                    <a:pt x="133" y="94"/>
                    <a:pt x="135" y="92"/>
                  </a:cubicBezTo>
                  <a:cubicBezTo>
                    <a:pt x="137" y="90"/>
                    <a:pt x="139" y="87"/>
                    <a:pt x="139" y="84"/>
                  </a:cubicBezTo>
                  <a:cubicBezTo>
                    <a:pt x="139" y="81"/>
                    <a:pt x="137" y="79"/>
                    <a:pt x="135" y="78"/>
                  </a:cubicBezTo>
                  <a:cubicBezTo>
                    <a:pt x="133" y="76"/>
                    <a:pt x="131" y="75"/>
                    <a:pt x="128" y="75"/>
                  </a:cubicBezTo>
                  <a:cubicBezTo>
                    <a:pt x="126" y="74"/>
                    <a:pt x="124" y="73"/>
                    <a:pt x="123" y="73"/>
                  </a:cubicBezTo>
                  <a:cubicBezTo>
                    <a:pt x="122" y="72"/>
                    <a:pt x="121" y="71"/>
                    <a:pt x="121" y="69"/>
                  </a:cubicBezTo>
                  <a:cubicBezTo>
                    <a:pt x="121" y="68"/>
                    <a:pt x="121" y="67"/>
                    <a:pt x="122" y="66"/>
                  </a:cubicBezTo>
                  <a:cubicBezTo>
                    <a:pt x="123" y="65"/>
                    <a:pt x="125" y="64"/>
                    <a:pt x="127" y="64"/>
                  </a:cubicBezTo>
                  <a:cubicBezTo>
                    <a:pt x="128" y="64"/>
                    <a:pt x="129" y="64"/>
                    <a:pt x="131" y="65"/>
                  </a:cubicBezTo>
                  <a:cubicBezTo>
                    <a:pt x="132" y="65"/>
                    <a:pt x="133" y="66"/>
                    <a:pt x="134" y="67"/>
                  </a:cubicBezTo>
                  <a:cubicBezTo>
                    <a:pt x="136" y="65"/>
                    <a:pt x="136" y="65"/>
                    <a:pt x="136" y="65"/>
                  </a:cubicBezTo>
                  <a:cubicBezTo>
                    <a:pt x="137" y="63"/>
                    <a:pt x="137" y="63"/>
                    <a:pt x="137" y="63"/>
                  </a:cubicBezTo>
                  <a:cubicBezTo>
                    <a:pt x="136" y="62"/>
                    <a:pt x="134" y="61"/>
                    <a:pt x="132" y="60"/>
                  </a:cubicBezTo>
                  <a:cubicBezTo>
                    <a:pt x="131" y="60"/>
                    <a:pt x="129" y="59"/>
                    <a:pt x="127" y="59"/>
                  </a:cubicBezTo>
                  <a:cubicBezTo>
                    <a:pt x="123" y="59"/>
                    <a:pt x="120" y="60"/>
                    <a:pt x="118" y="62"/>
                  </a:cubicBezTo>
                  <a:cubicBezTo>
                    <a:pt x="116" y="64"/>
                    <a:pt x="115" y="66"/>
                    <a:pt x="115" y="69"/>
                  </a:cubicBezTo>
                  <a:cubicBezTo>
                    <a:pt x="115" y="73"/>
                    <a:pt x="117" y="75"/>
                    <a:pt x="119" y="76"/>
                  </a:cubicBezTo>
                  <a:cubicBezTo>
                    <a:pt x="120" y="78"/>
                    <a:pt x="123" y="79"/>
                    <a:pt x="126" y="79"/>
                  </a:cubicBezTo>
                  <a:cubicBezTo>
                    <a:pt x="128" y="80"/>
                    <a:pt x="130" y="81"/>
                    <a:pt x="131" y="81"/>
                  </a:cubicBezTo>
                  <a:cubicBezTo>
                    <a:pt x="132" y="82"/>
                    <a:pt x="133" y="83"/>
                    <a:pt x="133" y="85"/>
                  </a:cubicBezTo>
                  <a:cubicBezTo>
                    <a:pt x="133" y="86"/>
                    <a:pt x="133" y="87"/>
                    <a:pt x="131" y="88"/>
                  </a:cubicBezTo>
                  <a:cubicBezTo>
                    <a:pt x="130" y="89"/>
                    <a:pt x="129" y="90"/>
                    <a:pt x="127" y="90"/>
                  </a:cubicBezTo>
                  <a:cubicBezTo>
                    <a:pt x="125" y="90"/>
                    <a:pt x="123" y="90"/>
                    <a:pt x="122" y="89"/>
                  </a:cubicBezTo>
                  <a:cubicBezTo>
                    <a:pt x="120" y="88"/>
                    <a:pt x="119" y="88"/>
                    <a:pt x="117" y="87"/>
                  </a:cubicBezTo>
                  <a:cubicBezTo>
                    <a:pt x="116" y="89"/>
                    <a:pt x="116" y="89"/>
                    <a:pt x="116" y="89"/>
                  </a:cubicBezTo>
                  <a:cubicBezTo>
                    <a:pt x="115" y="91"/>
                    <a:pt x="115" y="91"/>
                    <a:pt x="115" y="91"/>
                  </a:cubicBezTo>
                  <a:cubicBezTo>
                    <a:pt x="116" y="92"/>
                    <a:pt x="118" y="93"/>
                    <a:pt x="120" y="94"/>
                  </a:cubicBezTo>
                  <a:cubicBezTo>
                    <a:pt x="122" y="94"/>
                    <a:pt x="124" y="95"/>
                    <a:pt x="127" y="95"/>
                  </a:cubicBezTo>
                  <a:close/>
                  <a:moveTo>
                    <a:pt x="52" y="95"/>
                  </a:moveTo>
                  <a:cubicBezTo>
                    <a:pt x="57" y="95"/>
                    <a:pt x="62" y="93"/>
                    <a:pt x="65" y="90"/>
                  </a:cubicBezTo>
                  <a:cubicBezTo>
                    <a:pt x="68" y="86"/>
                    <a:pt x="70" y="82"/>
                    <a:pt x="70" y="77"/>
                  </a:cubicBezTo>
                  <a:cubicBezTo>
                    <a:pt x="70" y="72"/>
                    <a:pt x="68" y="68"/>
                    <a:pt x="65" y="65"/>
                  </a:cubicBezTo>
                  <a:cubicBezTo>
                    <a:pt x="62" y="61"/>
                    <a:pt x="57" y="59"/>
                    <a:pt x="52" y="59"/>
                  </a:cubicBezTo>
                  <a:cubicBezTo>
                    <a:pt x="47" y="59"/>
                    <a:pt x="43" y="61"/>
                    <a:pt x="39" y="65"/>
                  </a:cubicBezTo>
                  <a:cubicBezTo>
                    <a:pt x="36" y="68"/>
                    <a:pt x="34" y="72"/>
                    <a:pt x="34" y="77"/>
                  </a:cubicBezTo>
                  <a:cubicBezTo>
                    <a:pt x="34" y="82"/>
                    <a:pt x="36" y="86"/>
                    <a:pt x="39" y="90"/>
                  </a:cubicBezTo>
                  <a:cubicBezTo>
                    <a:pt x="43" y="93"/>
                    <a:pt x="47" y="95"/>
                    <a:pt x="52" y="95"/>
                  </a:cubicBezTo>
                  <a:close/>
                  <a:moveTo>
                    <a:pt x="0" y="77"/>
                  </a:moveTo>
                  <a:cubicBezTo>
                    <a:pt x="0" y="82"/>
                    <a:pt x="2" y="86"/>
                    <a:pt x="5" y="90"/>
                  </a:cubicBezTo>
                  <a:cubicBezTo>
                    <a:pt x="9" y="93"/>
                    <a:pt x="13" y="95"/>
                    <a:pt x="18" y="95"/>
                  </a:cubicBezTo>
                  <a:cubicBezTo>
                    <a:pt x="21" y="95"/>
                    <a:pt x="23" y="94"/>
                    <a:pt x="24" y="94"/>
                  </a:cubicBezTo>
                  <a:cubicBezTo>
                    <a:pt x="26" y="93"/>
                    <a:pt x="28" y="92"/>
                    <a:pt x="29" y="91"/>
                  </a:cubicBezTo>
                  <a:cubicBezTo>
                    <a:pt x="28" y="89"/>
                    <a:pt x="28" y="89"/>
                    <a:pt x="28" y="89"/>
                  </a:cubicBezTo>
                  <a:cubicBezTo>
                    <a:pt x="27" y="87"/>
                    <a:pt x="27" y="87"/>
                    <a:pt x="27" y="87"/>
                  </a:cubicBezTo>
                  <a:cubicBezTo>
                    <a:pt x="25" y="88"/>
                    <a:pt x="24" y="88"/>
                    <a:pt x="23" y="89"/>
                  </a:cubicBezTo>
                  <a:cubicBezTo>
                    <a:pt x="21" y="89"/>
                    <a:pt x="20" y="90"/>
                    <a:pt x="18" y="90"/>
                  </a:cubicBezTo>
                  <a:cubicBezTo>
                    <a:pt x="14" y="90"/>
                    <a:pt x="11" y="88"/>
                    <a:pt x="9" y="86"/>
                  </a:cubicBezTo>
                  <a:cubicBezTo>
                    <a:pt x="7" y="84"/>
                    <a:pt x="6" y="81"/>
                    <a:pt x="6" y="77"/>
                  </a:cubicBezTo>
                  <a:cubicBezTo>
                    <a:pt x="6" y="73"/>
                    <a:pt x="7" y="70"/>
                    <a:pt x="9" y="68"/>
                  </a:cubicBezTo>
                  <a:cubicBezTo>
                    <a:pt x="11" y="66"/>
                    <a:pt x="14" y="64"/>
                    <a:pt x="18" y="64"/>
                  </a:cubicBezTo>
                  <a:cubicBezTo>
                    <a:pt x="20" y="64"/>
                    <a:pt x="21" y="65"/>
                    <a:pt x="23" y="65"/>
                  </a:cubicBezTo>
                  <a:cubicBezTo>
                    <a:pt x="24" y="66"/>
                    <a:pt x="25" y="66"/>
                    <a:pt x="27" y="68"/>
                  </a:cubicBezTo>
                  <a:cubicBezTo>
                    <a:pt x="28" y="65"/>
                    <a:pt x="28" y="65"/>
                    <a:pt x="28" y="65"/>
                  </a:cubicBezTo>
                  <a:cubicBezTo>
                    <a:pt x="29" y="63"/>
                    <a:pt x="29" y="63"/>
                    <a:pt x="29" y="63"/>
                  </a:cubicBezTo>
                  <a:cubicBezTo>
                    <a:pt x="28" y="62"/>
                    <a:pt x="26" y="61"/>
                    <a:pt x="24" y="60"/>
                  </a:cubicBezTo>
                  <a:cubicBezTo>
                    <a:pt x="23" y="60"/>
                    <a:pt x="21" y="59"/>
                    <a:pt x="18" y="59"/>
                  </a:cubicBezTo>
                  <a:cubicBezTo>
                    <a:pt x="13" y="59"/>
                    <a:pt x="9" y="61"/>
                    <a:pt x="5" y="64"/>
                  </a:cubicBezTo>
                  <a:cubicBezTo>
                    <a:pt x="2" y="68"/>
                    <a:pt x="0" y="72"/>
                    <a:pt x="0" y="77"/>
                  </a:cubicBezTo>
                  <a:close/>
                  <a:moveTo>
                    <a:pt x="246" y="60"/>
                  </a:moveTo>
                  <a:cubicBezTo>
                    <a:pt x="246" y="94"/>
                    <a:pt x="246" y="94"/>
                    <a:pt x="246" y="94"/>
                  </a:cubicBezTo>
                  <a:cubicBezTo>
                    <a:pt x="241" y="94"/>
                    <a:pt x="241" y="94"/>
                    <a:pt x="241" y="94"/>
                  </a:cubicBezTo>
                  <a:cubicBezTo>
                    <a:pt x="241" y="60"/>
                    <a:pt x="241" y="60"/>
                    <a:pt x="241" y="60"/>
                  </a:cubicBezTo>
                  <a:cubicBezTo>
                    <a:pt x="246" y="60"/>
                    <a:pt x="246" y="60"/>
                    <a:pt x="246" y="60"/>
                  </a:cubicBezTo>
                  <a:close/>
                  <a:moveTo>
                    <a:pt x="265" y="60"/>
                  </a:moveTo>
                  <a:cubicBezTo>
                    <a:pt x="273" y="73"/>
                    <a:pt x="273" y="73"/>
                    <a:pt x="273" y="73"/>
                  </a:cubicBezTo>
                  <a:cubicBezTo>
                    <a:pt x="281" y="86"/>
                    <a:pt x="281" y="86"/>
                    <a:pt x="281" y="86"/>
                  </a:cubicBezTo>
                  <a:cubicBezTo>
                    <a:pt x="281" y="60"/>
                    <a:pt x="281" y="60"/>
                    <a:pt x="281" y="60"/>
                  </a:cubicBezTo>
                  <a:cubicBezTo>
                    <a:pt x="286" y="60"/>
                    <a:pt x="286" y="60"/>
                    <a:pt x="286" y="60"/>
                  </a:cubicBezTo>
                  <a:cubicBezTo>
                    <a:pt x="286" y="94"/>
                    <a:pt x="286" y="94"/>
                    <a:pt x="286" y="94"/>
                  </a:cubicBezTo>
                  <a:cubicBezTo>
                    <a:pt x="280" y="94"/>
                    <a:pt x="280" y="94"/>
                    <a:pt x="280" y="94"/>
                  </a:cubicBezTo>
                  <a:cubicBezTo>
                    <a:pt x="272" y="81"/>
                    <a:pt x="272" y="81"/>
                    <a:pt x="272" y="81"/>
                  </a:cubicBezTo>
                  <a:cubicBezTo>
                    <a:pt x="264" y="68"/>
                    <a:pt x="264" y="68"/>
                    <a:pt x="264" y="68"/>
                  </a:cubicBezTo>
                  <a:cubicBezTo>
                    <a:pt x="264" y="94"/>
                    <a:pt x="264" y="94"/>
                    <a:pt x="264" y="94"/>
                  </a:cubicBezTo>
                  <a:cubicBezTo>
                    <a:pt x="259" y="94"/>
                    <a:pt x="259" y="94"/>
                    <a:pt x="259" y="94"/>
                  </a:cubicBezTo>
                  <a:cubicBezTo>
                    <a:pt x="259" y="60"/>
                    <a:pt x="259" y="60"/>
                    <a:pt x="259" y="60"/>
                  </a:cubicBezTo>
                  <a:cubicBezTo>
                    <a:pt x="265" y="60"/>
                    <a:pt x="265" y="60"/>
                    <a:pt x="265" y="60"/>
                  </a:cubicBezTo>
                  <a:close/>
                  <a:moveTo>
                    <a:pt x="85" y="60"/>
                  </a:moveTo>
                  <a:cubicBezTo>
                    <a:pt x="93" y="73"/>
                    <a:pt x="93" y="73"/>
                    <a:pt x="93" y="73"/>
                  </a:cubicBezTo>
                  <a:cubicBezTo>
                    <a:pt x="101" y="86"/>
                    <a:pt x="101" y="86"/>
                    <a:pt x="101" y="86"/>
                  </a:cubicBezTo>
                  <a:cubicBezTo>
                    <a:pt x="101" y="60"/>
                    <a:pt x="101" y="60"/>
                    <a:pt x="101" y="60"/>
                  </a:cubicBezTo>
                  <a:cubicBezTo>
                    <a:pt x="106" y="60"/>
                    <a:pt x="106" y="60"/>
                    <a:pt x="106" y="60"/>
                  </a:cubicBezTo>
                  <a:cubicBezTo>
                    <a:pt x="106" y="94"/>
                    <a:pt x="106" y="94"/>
                    <a:pt x="106" y="94"/>
                  </a:cubicBezTo>
                  <a:cubicBezTo>
                    <a:pt x="99" y="94"/>
                    <a:pt x="99" y="94"/>
                    <a:pt x="99" y="94"/>
                  </a:cubicBezTo>
                  <a:cubicBezTo>
                    <a:pt x="91" y="81"/>
                    <a:pt x="91" y="81"/>
                    <a:pt x="91" y="81"/>
                  </a:cubicBezTo>
                  <a:cubicBezTo>
                    <a:pt x="83" y="68"/>
                    <a:pt x="83" y="68"/>
                    <a:pt x="83" y="68"/>
                  </a:cubicBezTo>
                  <a:cubicBezTo>
                    <a:pt x="83" y="94"/>
                    <a:pt x="83" y="94"/>
                    <a:pt x="83" y="94"/>
                  </a:cubicBezTo>
                  <a:cubicBezTo>
                    <a:pt x="78" y="94"/>
                    <a:pt x="78" y="94"/>
                    <a:pt x="78" y="94"/>
                  </a:cubicBezTo>
                  <a:cubicBezTo>
                    <a:pt x="78" y="60"/>
                    <a:pt x="78" y="60"/>
                    <a:pt x="78" y="60"/>
                  </a:cubicBezTo>
                  <a:cubicBezTo>
                    <a:pt x="85" y="60"/>
                    <a:pt x="85" y="60"/>
                    <a:pt x="85" y="60"/>
                  </a:cubicBezTo>
                  <a:close/>
                  <a:moveTo>
                    <a:pt x="190" y="89"/>
                  </a:moveTo>
                  <a:cubicBezTo>
                    <a:pt x="207" y="89"/>
                    <a:pt x="207" y="89"/>
                    <a:pt x="207" y="89"/>
                  </a:cubicBezTo>
                  <a:cubicBezTo>
                    <a:pt x="207" y="94"/>
                    <a:pt x="207" y="94"/>
                    <a:pt x="207" y="94"/>
                  </a:cubicBezTo>
                  <a:cubicBezTo>
                    <a:pt x="184" y="94"/>
                    <a:pt x="184" y="94"/>
                    <a:pt x="184" y="94"/>
                  </a:cubicBezTo>
                  <a:cubicBezTo>
                    <a:pt x="184" y="60"/>
                    <a:pt x="184" y="60"/>
                    <a:pt x="184" y="60"/>
                  </a:cubicBezTo>
                  <a:cubicBezTo>
                    <a:pt x="190" y="60"/>
                    <a:pt x="190" y="60"/>
                    <a:pt x="190" y="60"/>
                  </a:cubicBezTo>
                  <a:cubicBezTo>
                    <a:pt x="190" y="89"/>
                    <a:pt x="190" y="89"/>
                    <a:pt x="190" y="89"/>
                  </a:cubicBezTo>
                  <a:close/>
                  <a:moveTo>
                    <a:pt x="233" y="60"/>
                  </a:moveTo>
                  <a:cubicBezTo>
                    <a:pt x="233" y="65"/>
                    <a:pt x="233" y="65"/>
                    <a:pt x="233" y="65"/>
                  </a:cubicBezTo>
                  <a:cubicBezTo>
                    <a:pt x="222" y="65"/>
                    <a:pt x="222" y="65"/>
                    <a:pt x="222" y="65"/>
                  </a:cubicBezTo>
                  <a:cubicBezTo>
                    <a:pt x="222" y="94"/>
                    <a:pt x="222" y="94"/>
                    <a:pt x="222" y="94"/>
                  </a:cubicBezTo>
                  <a:cubicBezTo>
                    <a:pt x="216" y="94"/>
                    <a:pt x="216" y="94"/>
                    <a:pt x="216" y="94"/>
                  </a:cubicBezTo>
                  <a:cubicBezTo>
                    <a:pt x="216" y="65"/>
                    <a:pt x="216" y="65"/>
                    <a:pt x="216" y="65"/>
                  </a:cubicBezTo>
                  <a:cubicBezTo>
                    <a:pt x="206" y="65"/>
                    <a:pt x="206" y="65"/>
                    <a:pt x="206" y="65"/>
                  </a:cubicBezTo>
                  <a:cubicBezTo>
                    <a:pt x="206" y="60"/>
                    <a:pt x="206" y="60"/>
                    <a:pt x="206" y="60"/>
                  </a:cubicBezTo>
                  <a:cubicBezTo>
                    <a:pt x="233" y="60"/>
                    <a:pt x="233" y="60"/>
                    <a:pt x="233" y="60"/>
                  </a:cubicBezTo>
                  <a:close/>
                  <a:moveTo>
                    <a:pt x="52" y="90"/>
                  </a:moveTo>
                  <a:cubicBezTo>
                    <a:pt x="49" y="90"/>
                    <a:pt x="46" y="88"/>
                    <a:pt x="43" y="86"/>
                  </a:cubicBezTo>
                  <a:cubicBezTo>
                    <a:pt x="41" y="84"/>
                    <a:pt x="40" y="81"/>
                    <a:pt x="40" y="77"/>
                  </a:cubicBezTo>
                  <a:cubicBezTo>
                    <a:pt x="40" y="74"/>
                    <a:pt x="41" y="70"/>
                    <a:pt x="43" y="68"/>
                  </a:cubicBezTo>
                  <a:cubicBezTo>
                    <a:pt x="46" y="66"/>
                    <a:pt x="49" y="64"/>
                    <a:pt x="52" y="64"/>
                  </a:cubicBezTo>
                  <a:cubicBezTo>
                    <a:pt x="56" y="64"/>
                    <a:pt x="59" y="66"/>
                    <a:pt x="61" y="68"/>
                  </a:cubicBezTo>
                  <a:cubicBezTo>
                    <a:pt x="63" y="70"/>
                    <a:pt x="65" y="74"/>
                    <a:pt x="65" y="77"/>
                  </a:cubicBezTo>
                  <a:cubicBezTo>
                    <a:pt x="65" y="81"/>
                    <a:pt x="63" y="84"/>
                    <a:pt x="61" y="86"/>
                  </a:cubicBezTo>
                  <a:cubicBezTo>
                    <a:pt x="59" y="88"/>
                    <a:pt x="56" y="90"/>
                    <a:pt x="52" y="90"/>
                  </a:cubicBezTo>
                  <a:close/>
                  <a:moveTo>
                    <a:pt x="51" y="35"/>
                  </a:moveTo>
                  <a:cubicBezTo>
                    <a:pt x="56" y="35"/>
                    <a:pt x="61" y="33"/>
                    <a:pt x="64" y="30"/>
                  </a:cubicBezTo>
                  <a:cubicBezTo>
                    <a:pt x="67" y="27"/>
                    <a:pt x="69" y="22"/>
                    <a:pt x="69" y="17"/>
                  </a:cubicBezTo>
                  <a:cubicBezTo>
                    <a:pt x="69" y="12"/>
                    <a:pt x="67" y="8"/>
                    <a:pt x="64" y="5"/>
                  </a:cubicBezTo>
                  <a:cubicBezTo>
                    <a:pt x="61" y="2"/>
                    <a:pt x="56" y="0"/>
                    <a:pt x="51" y="0"/>
                  </a:cubicBezTo>
                  <a:cubicBezTo>
                    <a:pt x="46" y="0"/>
                    <a:pt x="42" y="2"/>
                    <a:pt x="39" y="5"/>
                  </a:cubicBezTo>
                  <a:cubicBezTo>
                    <a:pt x="35" y="8"/>
                    <a:pt x="33" y="12"/>
                    <a:pt x="33" y="17"/>
                  </a:cubicBezTo>
                  <a:cubicBezTo>
                    <a:pt x="33" y="22"/>
                    <a:pt x="35" y="27"/>
                    <a:pt x="39" y="30"/>
                  </a:cubicBezTo>
                  <a:cubicBezTo>
                    <a:pt x="42" y="33"/>
                    <a:pt x="46" y="35"/>
                    <a:pt x="51" y="35"/>
                  </a:cubicBezTo>
                  <a:close/>
                  <a:moveTo>
                    <a:pt x="87" y="0"/>
                  </a:moveTo>
                  <a:cubicBezTo>
                    <a:pt x="89" y="0"/>
                    <a:pt x="91" y="0"/>
                    <a:pt x="92" y="0"/>
                  </a:cubicBezTo>
                  <a:cubicBezTo>
                    <a:pt x="94" y="1"/>
                    <a:pt x="96" y="2"/>
                    <a:pt x="97" y="3"/>
                  </a:cubicBezTo>
                  <a:cubicBezTo>
                    <a:pt x="96" y="5"/>
                    <a:pt x="96" y="5"/>
                    <a:pt x="96" y="5"/>
                  </a:cubicBezTo>
                  <a:cubicBezTo>
                    <a:pt x="94" y="7"/>
                    <a:pt x="94" y="7"/>
                    <a:pt x="94" y="7"/>
                  </a:cubicBezTo>
                  <a:cubicBezTo>
                    <a:pt x="93" y="6"/>
                    <a:pt x="92" y="6"/>
                    <a:pt x="91" y="5"/>
                  </a:cubicBezTo>
                  <a:cubicBezTo>
                    <a:pt x="89" y="5"/>
                    <a:pt x="88" y="5"/>
                    <a:pt x="87" y="5"/>
                  </a:cubicBezTo>
                  <a:cubicBezTo>
                    <a:pt x="85" y="5"/>
                    <a:pt x="83" y="5"/>
                    <a:pt x="82" y="6"/>
                  </a:cubicBezTo>
                  <a:cubicBezTo>
                    <a:pt x="81" y="7"/>
                    <a:pt x="81" y="8"/>
                    <a:pt x="81" y="9"/>
                  </a:cubicBezTo>
                  <a:cubicBezTo>
                    <a:pt x="81" y="11"/>
                    <a:pt x="82" y="12"/>
                    <a:pt x="83" y="13"/>
                  </a:cubicBezTo>
                  <a:cubicBezTo>
                    <a:pt x="84" y="14"/>
                    <a:pt x="86" y="14"/>
                    <a:pt x="88" y="15"/>
                  </a:cubicBezTo>
                  <a:cubicBezTo>
                    <a:pt x="91" y="16"/>
                    <a:pt x="93" y="16"/>
                    <a:pt x="95" y="18"/>
                  </a:cubicBezTo>
                  <a:cubicBezTo>
                    <a:pt x="97" y="19"/>
                    <a:pt x="99" y="21"/>
                    <a:pt x="99" y="25"/>
                  </a:cubicBezTo>
                  <a:cubicBezTo>
                    <a:pt x="99" y="28"/>
                    <a:pt x="97" y="30"/>
                    <a:pt x="95" y="32"/>
                  </a:cubicBezTo>
                  <a:cubicBezTo>
                    <a:pt x="93" y="34"/>
                    <a:pt x="90" y="35"/>
                    <a:pt x="87" y="35"/>
                  </a:cubicBezTo>
                  <a:cubicBezTo>
                    <a:pt x="84" y="35"/>
                    <a:pt x="82" y="35"/>
                    <a:pt x="80" y="34"/>
                  </a:cubicBezTo>
                  <a:cubicBezTo>
                    <a:pt x="78" y="33"/>
                    <a:pt x="76" y="32"/>
                    <a:pt x="75" y="31"/>
                  </a:cubicBezTo>
                  <a:cubicBezTo>
                    <a:pt x="77" y="27"/>
                    <a:pt x="77" y="27"/>
                    <a:pt x="77" y="27"/>
                  </a:cubicBezTo>
                  <a:cubicBezTo>
                    <a:pt x="79" y="28"/>
                    <a:pt x="80" y="29"/>
                    <a:pt x="82" y="29"/>
                  </a:cubicBezTo>
                  <a:cubicBezTo>
                    <a:pt x="83" y="30"/>
                    <a:pt x="85" y="30"/>
                    <a:pt x="87" y="30"/>
                  </a:cubicBezTo>
                  <a:cubicBezTo>
                    <a:pt x="89" y="30"/>
                    <a:pt x="90" y="30"/>
                    <a:pt x="91" y="29"/>
                  </a:cubicBezTo>
                  <a:cubicBezTo>
                    <a:pt x="93" y="28"/>
                    <a:pt x="93" y="26"/>
                    <a:pt x="93" y="25"/>
                  </a:cubicBezTo>
                  <a:cubicBezTo>
                    <a:pt x="93" y="23"/>
                    <a:pt x="92" y="22"/>
                    <a:pt x="91" y="22"/>
                  </a:cubicBezTo>
                  <a:cubicBezTo>
                    <a:pt x="90" y="21"/>
                    <a:pt x="88" y="20"/>
                    <a:pt x="86" y="20"/>
                  </a:cubicBezTo>
                  <a:cubicBezTo>
                    <a:pt x="83" y="19"/>
                    <a:pt x="80" y="18"/>
                    <a:pt x="79" y="17"/>
                  </a:cubicBezTo>
                  <a:cubicBezTo>
                    <a:pt x="77" y="15"/>
                    <a:pt x="75" y="13"/>
                    <a:pt x="75" y="10"/>
                  </a:cubicBezTo>
                  <a:cubicBezTo>
                    <a:pt x="75" y="7"/>
                    <a:pt x="76" y="4"/>
                    <a:pt x="78" y="2"/>
                  </a:cubicBezTo>
                  <a:cubicBezTo>
                    <a:pt x="80" y="1"/>
                    <a:pt x="83" y="0"/>
                    <a:pt x="87" y="0"/>
                  </a:cubicBezTo>
                  <a:cubicBezTo>
                    <a:pt x="87" y="0"/>
                    <a:pt x="87" y="0"/>
                    <a:pt x="87" y="0"/>
                  </a:cubicBezTo>
                  <a:close/>
                  <a:moveTo>
                    <a:pt x="152" y="35"/>
                  </a:moveTo>
                  <a:cubicBezTo>
                    <a:pt x="157" y="35"/>
                    <a:pt x="162" y="33"/>
                    <a:pt x="165" y="30"/>
                  </a:cubicBezTo>
                  <a:cubicBezTo>
                    <a:pt x="168" y="27"/>
                    <a:pt x="170" y="22"/>
                    <a:pt x="170" y="17"/>
                  </a:cubicBezTo>
                  <a:cubicBezTo>
                    <a:pt x="170" y="12"/>
                    <a:pt x="168" y="8"/>
                    <a:pt x="165" y="5"/>
                  </a:cubicBezTo>
                  <a:cubicBezTo>
                    <a:pt x="162" y="2"/>
                    <a:pt x="157" y="0"/>
                    <a:pt x="152" y="0"/>
                  </a:cubicBezTo>
                  <a:cubicBezTo>
                    <a:pt x="147" y="0"/>
                    <a:pt x="143" y="2"/>
                    <a:pt x="139" y="5"/>
                  </a:cubicBezTo>
                  <a:cubicBezTo>
                    <a:pt x="136" y="8"/>
                    <a:pt x="134" y="12"/>
                    <a:pt x="134" y="17"/>
                  </a:cubicBezTo>
                  <a:cubicBezTo>
                    <a:pt x="134" y="22"/>
                    <a:pt x="136" y="27"/>
                    <a:pt x="139" y="30"/>
                  </a:cubicBezTo>
                  <a:cubicBezTo>
                    <a:pt x="143" y="33"/>
                    <a:pt x="147" y="35"/>
                    <a:pt x="152" y="35"/>
                  </a:cubicBezTo>
                  <a:close/>
                  <a:moveTo>
                    <a:pt x="15" y="0"/>
                  </a:moveTo>
                  <a:cubicBezTo>
                    <a:pt x="18" y="0"/>
                    <a:pt x="21" y="1"/>
                    <a:pt x="23" y="3"/>
                  </a:cubicBezTo>
                  <a:cubicBezTo>
                    <a:pt x="25" y="4"/>
                    <a:pt x="26" y="7"/>
                    <a:pt x="26" y="9"/>
                  </a:cubicBezTo>
                  <a:cubicBezTo>
                    <a:pt x="26" y="11"/>
                    <a:pt x="25" y="12"/>
                    <a:pt x="25" y="13"/>
                  </a:cubicBezTo>
                  <a:cubicBezTo>
                    <a:pt x="24" y="15"/>
                    <a:pt x="23" y="16"/>
                    <a:pt x="22" y="16"/>
                  </a:cubicBezTo>
                  <a:cubicBezTo>
                    <a:pt x="23" y="17"/>
                    <a:pt x="25" y="18"/>
                    <a:pt x="26" y="20"/>
                  </a:cubicBezTo>
                  <a:cubicBezTo>
                    <a:pt x="27" y="21"/>
                    <a:pt x="27" y="23"/>
                    <a:pt x="27" y="25"/>
                  </a:cubicBezTo>
                  <a:cubicBezTo>
                    <a:pt x="27" y="27"/>
                    <a:pt x="26" y="30"/>
                    <a:pt x="24" y="31"/>
                  </a:cubicBezTo>
                  <a:cubicBezTo>
                    <a:pt x="22" y="33"/>
                    <a:pt x="19" y="34"/>
                    <a:pt x="16" y="34"/>
                  </a:cubicBezTo>
                  <a:cubicBezTo>
                    <a:pt x="2" y="34"/>
                    <a:pt x="2" y="34"/>
                    <a:pt x="2" y="34"/>
                  </a:cubicBezTo>
                  <a:cubicBezTo>
                    <a:pt x="2" y="0"/>
                    <a:pt x="2" y="0"/>
                    <a:pt x="2" y="0"/>
                  </a:cubicBezTo>
                  <a:cubicBezTo>
                    <a:pt x="15" y="0"/>
                    <a:pt x="15" y="0"/>
                    <a:pt x="15" y="0"/>
                  </a:cubicBezTo>
                  <a:close/>
                  <a:moveTo>
                    <a:pt x="131" y="0"/>
                  </a:moveTo>
                  <a:cubicBezTo>
                    <a:pt x="131" y="5"/>
                    <a:pt x="131" y="5"/>
                    <a:pt x="131" y="5"/>
                  </a:cubicBezTo>
                  <a:cubicBezTo>
                    <a:pt x="120" y="5"/>
                    <a:pt x="120" y="5"/>
                    <a:pt x="120" y="5"/>
                  </a:cubicBezTo>
                  <a:cubicBezTo>
                    <a:pt x="120" y="34"/>
                    <a:pt x="120" y="34"/>
                    <a:pt x="120" y="34"/>
                  </a:cubicBezTo>
                  <a:cubicBezTo>
                    <a:pt x="114" y="34"/>
                    <a:pt x="114" y="34"/>
                    <a:pt x="114" y="34"/>
                  </a:cubicBezTo>
                  <a:cubicBezTo>
                    <a:pt x="114" y="5"/>
                    <a:pt x="114" y="5"/>
                    <a:pt x="114" y="5"/>
                  </a:cubicBezTo>
                  <a:cubicBezTo>
                    <a:pt x="104" y="5"/>
                    <a:pt x="104" y="5"/>
                    <a:pt x="104" y="5"/>
                  </a:cubicBezTo>
                  <a:cubicBezTo>
                    <a:pt x="104" y="0"/>
                    <a:pt x="104" y="0"/>
                    <a:pt x="104" y="0"/>
                  </a:cubicBezTo>
                  <a:cubicBezTo>
                    <a:pt x="131" y="0"/>
                    <a:pt x="131" y="0"/>
                    <a:pt x="131" y="0"/>
                  </a:cubicBezTo>
                  <a:close/>
                  <a:moveTo>
                    <a:pt x="185" y="0"/>
                  </a:moveTo>
                  <a:cubicBezTo>
                    <a:pt x="193" y="13"/>
                    <a:pt x="193" y="13"/>
                    <a:pt x="193" y="13"/>
                  </a:cubicBezTo>
                  <a:cubicBezTo>
                    <a:pt x="201" y="26"/>
                    <a:pt x="201" y="26"/>
                    <a:pt x="201" y="26"/>
                  </a:cubicBezTo>
                  <a:cubicBezTo>
                    <a:pt x="201" y="0"/>
                    <a:pt x="201" y="0"/>
                    <a:pt x="201" y="0"/>
                  </a:cubicBezTo>
                  <a:cubicBezTo>
                    <a:pt x="206" y="0"/>
                    <a:pt x="206" y="0"/>
                    <a:pt x="206" y="0"/>
                  </a:cubicBezTo>
                  <a:cubicBezTo>
                    <a:pt x="206" y="34"/>
                    <a:pt x="206" y="34"/>
                    <a:pt x="206" y="34"/>
                  </a:cubicBezTo>
                  <a:cubicBezTo>
                    <a:pt x="199" y="34"/>
                    <a:pt x="199" y="34"/>
                    <a:pt x="199" y="34"/>
                  </a:cubicBezTo>
                  <a:cubicBezTo>
                    <a:pt x="191" y="21"/>
                    <a:pt x="191" y="21"/>
                    <a:pt x="191" y="21"/>
                  </a:cubicBezTo>
                  <a:cubicBezTo>
                    <a:pt x="183" y="8"/>
                    <a:pt x="183" y="8"/>
                    <a:pt x="183" y="8"/>
                  </a:cubicBezTo>
                  <a:cubicBezTo>
                    <a:pt x="183" y="34"/>
                    <a:pt x="183" y="34"/>
                    <a:pt x="183" y="34"/>
                  </a:cubicBezTo>
                  <a:cubicBezTo>
                    <a:pt x="178" y="34"/>
                    <a:pt x="178" y="34"/>
                    <a:pt x="178" y="34"/>
                  </a:cubicBezTo>
                  <a:cubicBezTo>
                    <a:pt x="178" y="0"/>
                    <a:pt x="178" y="0"/>
                    <a:pt x="178" y="0"/>
                  </a:cubicBezTo>
                  <a:cubicBezTo>
                    <a:pt x="185" y="0"/>
                    <a:pt x="185" y="0"/>
                    <a:pt x="185" y="0"/>
                  </a:cubicBezTo>
                  <a:close/>
                  <a:moveTo>
                    <a:pt x="51" y="30"/>
                  </a:moveTo>
                  <a:cubicBezTo>
                    <a:pt x="48" y="30"/>
                    <a:pt x="45" y="29"/>
                    <a:pt x="42" y="26"/>
                  </a:cubicBezTo>
                  <a:cubicBezTo>
                    <a:pt x="40" y="24"/>
                    <a:pt x="39" y="21"/>
                    <a:pt x="39" y="17"/>
                  </a:cubicBezTo>
                  <a:cubicBezTo>
                    <a:pt x="39" y="14"/>
                    <a:pt x="40" y="11"/>
                    <a:pt x="42" y="8"/>
                  </a:cubicBezTo>
                  <a:cubicBezTo>
                    <a:pt x="45" y="6"/>
                    <a:pt x="48" y="5"/>
                    <a:pt x="51" y="5"/>
                  </a:cubicBezTo>
                  <a:cubicBezTo>
                    <a:pt x="55" y="5"/>
                    <a:pt x="58" y="6"/>
                    <a:pt x="60" y="8"/>
                  </a:cubicBezTo>
                  <a:cubicBezTo>
                    <a:pt x="62" y="11"/>
                    <a:pt x="64" y="14"/>
                    <a:pt x="64" y="17"/>
                  </a:cubicBezTo>
                  <a:cubicBezTo>
                    <a:pt x="64" y="21"/>
                    <a:pt x="62" y="24"/>
                    <a:pt x="60" y="26"/>
                  </a:cubicBezTo>
                  <a:cubicBezTo>
                    <a:pt x="58" y="29"/>
                    <a:pt x="55" y="30"/>
                    <a:pt x="51" y="30"/>
                  </a:cubicBezTo>
                  <a:close/>
                  <a:moveTo>
                    <a:pt x="152" y="30"/>
                  </a:moveTo>
                  <a:cubicBezTo>
                    <a:pt x="149" y="30"/>
                    <a:pt x="146" y="29"/>
                    <a:pt x="143" y="26"/>
                  </a:cubicBezTo>
                  <a:cubicBezTo>
                    <a:pt x="141" y="24"/>
                    <a:pt x="140" y="21"/>
                    <a:pt x="140" y="17"/>
                  </a:cubicBezTo>
                  <a:cubicBezTo>
                    <a:pt x="140" y="14"/>
                    <a:pt x="141" y="11"/>
                    <a:pt x="143" y="8"/>
                  </a:cubicBezTo>
                  <a:cubicBezTo>
                    <a:pt x="146" y="6"/>
                    <a:pt x="149" y="5"/>
                    <a:pt x="152" y="5"/>
                  </a:cubicBezTo>
                  <a:cubicBezTo>
                    <a:pt x="156" y="5"/>
                    <a:pt x="159" y="6"/>
                    <a:pt x="161" y="8"/>
                  </a:cubicBezTo>
                  <a:cubicBezTo>
                    <a:pt x="163" y="11"/>
                    <a:pt x="164" y="14"/>
                    <a:pt x="164" y="17"/>
                  </a:cubicBezTo>
                  <a:cubicBezTo>
                    <a:pt x="164" y="21"/>
                    <a:pt x="163" y="24"/>
                    <a:pt x="161" y="26"/>
                  </a:cubicBezTo>
                  <a:cubicBezTo>
                    <a:pt x="159" y="29"/>
                    <a:pt x="156" y="30"/>
                    <a:pt x="152" y="30"/>
                  </a:cubicBezTo>
                  <a:close/>
                  <a:moveTo>
                    <a:pt x="16" y="29"/>
                  </a:moveTo>
                  <a:cubicBezTo>
                    <a:pt x="18" y="29"/>
                    <a:pt x="19" y="29"/>
                    <a:pt x="20" y="28"/>
                  </a:cubicBezTo>
                  <a:cubicBezTo>
                    <a:pt x="21" y="27"/>
                    <a:pt x="21" y="26"/>
                    <a:pt x="21" y="24"/>
                  </a:cubicBezTo>
                  <a:cubicBezTo>
                    <a:pt x="21" y="23"/>
                    <a:pt x="21" y="22"/>
                    <a:pt x="20" y="21"/>
                  </a:cubicBezTo>
                  <a:cubicBezTo>
                    <a:pt x="19" y="20"/>
                    <a:pt x="18" y="19"/>
                    <a:pt x="16" y="19"/>
                  </a:cubicBezTo>
                  <a:cubicBezTo>
                    <a:pt x="7" y="19"/>
                    <a:pt x="7" y="19"/>
                    <a:pt x="7" y="19"/>
                  </a:cubicBezTo>
                  <a:cubicBezTo>
                    <a:pt x="7" y="29"/>
                    <a:pt x="7" y="29"/>
                    <a:pt x="7" y="29"/>
                  </a:cubicBezTo>
                  <a:cubicBezTo>
                    <a:pt x="16" y="29"/>
                    <a:pt x="16" y="29"/>
                    <a:pt x="16" y="29"/>
                  </a:cubicBezTo>
                  <a:close/>
                  <a:moveTo>
                    <a:pt x="15" y="15"/>
                  </a:moveTo>
                  <a:cubicBezTo>
                    <a:pt x="17" y="15"/>
                    <a:pt x="18" y="14"/>
                    <a:pt x="19" y="13"/>
                  </a:cubicBezTo>
                  <a:cubicBezTo>
                    <a:pt x="20" y="12"/>
                    <a:pt x="20" y="11"/>
                    <a:pt x="20" y="10"/>
                  </a:cubicBezTo>
                  <a:cubicBezTo>
                    <a:pt x="20" y="9"/>
                    <a:pt x="20" y="7"/>
                    <a:pt x="19" y="7"/>
                  </a:cubicBezTo>
                  <a:cubicBezTo>
                    <a:pt x="18" y="6"/>
                    <a:pt x="17" y="5"/>
                    <a:pt x="15" y="5"/>
                  </a:cubicBezTo>
                  <a:cubicBezTo>
                    <a:pt x="7" y="5"/>
                    <a:pt x="7" y="5"/>
                    <a:pt x="7" y="5"/>
                  </a:cubicBezTo>
                  <a:cubicBezTo>
                    <a:pt x="7" y="15"/>
                    <a:pt x="7" y="15"/>
                    <a:pt x="7" y="15"/>
                  </a:cubicBezTo>
                  <a:cubicBezTo>
                    <a:pt x="15" y="15"/>
                    <a:pt x="15" y="15"/>
                    <a:pt x="15"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userDrawn="1"/>
          </p:nvSpPr>
          <p:spPr bwMode="auto">
            <a:xfrm>
              <a:off x="1129804" y="1125068"/>
              <a:ext cx="1213573" cy="497809"/>
            </a:xfrm>
            <a:custGeom>
              <a:avLst/>
              <a:gdLst>
                <a:gd name="T0" fmla="*/ 395 w 395"/>
                <a:gd name="T1" fmla="*/ 73 h 160"/>
                <a:gd name="T2" fmla="*/ 363 w 395"/>
                <a:gd name="T3" fmla="*/ 67 h 160"/>
                <a:gd name="T4" fmla="*/ 323 w 395"/>
                <a:gd name="T5" fmla="*/ 81 h 160"/>
                <a:gd name="T6" fmla="*/ 361 w 395"/>
                <a:gd name="T7" fmla="*/ 96 h 160"/>
                <a:gd name="T8" fmla="*/ 318 w 395"/>
                <a:gd name="T9" fmla="*/ 130 h 160"/>
                <a:gd name="T10" fmla="*/ 270 w 395"/>
                <a:gd name="T11" fmla="*/ 80 h 160"/>
                <a:gd name="T12" fmla="*/ 318 w 395"/>
                <a:gd name="T13" fmla="*/ 31 h 160"/>
                <a:gd name="T14" fmla="*/ 349 w 395"/>
                <a:gd name="T15" fmla="*/ 41 h 160"/>
                <a:gd name="T16" fmla="*/ 365 w 395"/>
                <a:gd name="T17" fmla="*/ 14 h 160"/>
                <a:gd name="T18" fmla="*/ 319 w 395"/>
                <a:gd name="T19" fmla="*/ 0 h 160"/>
                <a:gd name="T20" fmla="*/ 261 w 395"/>
                <a:gd name="T21" fmla="*/ 23 h 160"/>
                <a:gd name="T22" fmla="*/ 219 w 395"/>
                <a:gd name="T23" fmla="*/ 115 h 160"/>
                <a:gd name="T24" fmla="*/ 184 w 395"/>
                <a:gd name="T25" fmla="*/ 129 h 160"/>
                <a:gd name="T26" fmla="*/ 134 w 395"/>
                <a:gd name="T27" fmla="*/ 80 h 160"/>
                <a:gd name="T28" fmla="*/ 184 w 395"/>
                <a:gd name="T29" fmla="*/ 30 h 160"/>
                <a:gd name="T30" fmla="*/ 214 w 395"/>
                <a:gd name="T31" fmla="*/ 40 h 160"/>
                <a:gd name="T32" fmla="*/ 231 w 395"/>
                <a:gd name="T33" fmla="*/ 14 h 160"/>
                <a:gd name="T34" fmla="*/ 184 w 395"/>
                <a:gd name="T35" fmla="*/ 0 h 160"/>
                <a:gd name="T36" fmla="*/ 118 w 395"/>
                <a:gd name="T37" fmla="*/ 33 h 160"/>
                <a:gd name="T38" fmla="*/ 72 w 395"/>
                <a:gd name="T39" fmla="*/ 3 h 160"/>
                <a:gd name="T40" fmla="*/ 0 w 395"/>
                <a:gd name="T41" fmla="*/ 3 h 160"/>
                <a:gd name="T42" fmla="*/ 0 w 395"/>
                <a:gd name="T43" fmla="*/ 157 h 160"/>
                <a:gd name="T44" fmla="*/ 105 w 395"/>
                <a:gd name="T45" fmla="*/ 150 h 160"/>
                <a:gd name="T46" fmla="*/ 149 w 395"/>
                <a:gd name="T47" fmla="*/ 153 h 160"/>
                <a:gd name="T48" fmla="*/ 222 w 395"/>
                <a:gd name="T49" fmla="*/ 151 h 160"/>
                <a:gd name="T50" fmla="*/ 278 w 395"/>
                <a:gd name="T51" fmla="*/ 151 h 160"/>
                <a:gd name="T52" fmla="*/ 373 w 395"/>
                <a:gd name="T53" fmla="*/ 137 h 160"/>
                <a:gd name="T54" fmla="*/ 33 w 395"/>
                <a:gd name="T55" fmla="*/ 65 h 160"/>
                <a:gd name="T56" fmla="*/ 71 w 395"/>
                <a:gd name="T57" fmla="*/ 32 h 160"/>
                <a:gd name="T58" fmla="*/ 88 w 395"/>
                <a:gd name="T59" fmla="*/ 48 h 160"/>
                <a:gd name="T60" fmla="*/ 71 w 395"/>
                <a:gd name="T61" fmla="*/ 65 h 160"/>
                <a:gd name="T62" fmla="*/ 33 w 395"/>
                <a:gd name="T63" fmla="*/ 65 h 160"/>
                <a:gd name="T64" fmla="*/ 33 w 395"/>
                <a:gd name="T65" fmla="*/ 93 h 160"/>
                <a:gd name="T66" fmla="*/ 92 w 395"/>
                <a:gd name="T67" fmla="*/ 98 h 160"/>
                <a:gd name="T68" fmla="*/ 92 w 395"/>
                <a:gd name="T69" fmla="*/ 123 h 160"/>
                <a:gd name="T70" fmla="*/ 56 w 395"/>
                <a:gd name="T71" fmla="*/ 12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5" h="160">
                  <a:moveTo>
                    <a:pt x="395" y="80"/>
                  </a:moveTo>
                  <a:cubicBezTo>
                    <a:pt x="395" y="78"/>
                    <a:pt x="395" y="75"/>
                    <a:pt x="395" y="73"/>
                  </a:cubicBezTo>
                  <a:cubicBezTo>
                    <a:pt x="395" y="71"/>
                    <a:pt x="395" y="69"/>
                    <a:pt x="394" y="67"/>
                  </a:cubicBezTo>
                  <a:cubicBezTo>
                    <a:pt x="363" y="67"/>
                    <a:pt x="363" y="67"/>
                    <a:pt x="363" y="67"/>
                  </a:cubicBezTo>
                  <a:cubicBezTo>
                    <a:pt x="332" y="67"/>
                    <a:pt x="332" y="67"/>
                    <a:pt x="332" y="67"/>
                  </a:cubicBezTo>
                  <a:cubicBezTo>
                    <a:pt x="323" y="81"/>
                    <a:pt x="323" y="81"/>
                    <a:pt x="323" y="81"/>
                  </a:cubicBezTo>
                  <a:cubicBezTo>
                    <a:pt x="313" y="96"/>
                    <a:pt x="313" y="96"/>
                    <a:pt x="313" y="96"/>
                  </a:cubicBezTo>
                  <a:cubicBezTo>
                    <a:pt x="361" y="96"/>
                    <a:pt x="361" y="96"/>
                    <a:pt x="361" y="96"/>
                  </a:cubicBezTo>
                  <a:cubicBezTo>
                    <a:pt x="358" y="106"/>
                    <a:pt x="353" y="114"/>
                    <a:pt x="346" y="120"/>
                  </a:cubicBezTo>
                  <a:cubicBezTo>
                    <a:pt x="338" y="126"/>
                    <a:pt x="329" y="130"/>
                    <a:pt x="318" y="130"/>
                  </a:cubicBezTo>
                  <a:cubicBezTo>
                    <a:pt x="305" y="130"/>
                    <a:pt x="292" y="124"/>
                    <a:pt x="284" y="115"/>
                  </a:cubicBezTo>
                  <a:cubicBezTo>
                    <a:pt x="275" y="106"/>
                    <a:pt x="270" y="93"/>
                    <a:pt x="270" y="80"/>
                  </a:cubicBezTo>
                  <a:cubicBezTo>
                    <a:pt x="270" y="66"/>
                    <a:pt x="275" y="54"/>
                    <a:pt x="284" y="45"/>
                  </a:cubicBezTo>
                  <a:cubicBezTo>
                    <a:pt x="293" y="36"/>
                    <a:pt x="305" y="31"/>
                    <a:pt x="318" y="31"/>
                  </a:cubicBezTo>
                  <a:cubicBezTo>
                    <a:pt x="324" y="31"/>
                    <a:pt x="330" y="32"/>
                    <a:pt x="335" y="33"/>
                  </a:cubicBezTo>
                  <a:cubicBezTo>
                    <a:pt x="340" y="35"/>
                    <a:pt x="345" y="37"/>
                    <a:pt x="349" y="41"/>
                  </a:cubicBezTo>
                  <a:cubicBezTo>
                    <a:pt x="357" y="27"/>
                    <a:pt x="357" y="27"/>
                    <a:pt x="357" y="27"/>
                  </a:cubicBezTo>
                  <a:cubicBezTo>
                    <a:pt x="365" y="14"/>
                    <a:pt x="365" y="14"/>
                    <a:pt x="365" y="14"/>
                  </a:cubicBezTo>
                  <a:cubicBezTo>
                    <a:pt x="359" y="10"/>
                    <a:pt x="352" y="6"/>
                    <a:pt x="344" y="4"/>
                  </a:cubicBezTo>
                  <a:cubicBezTo>
                    <a:pt x="336" y="1"/>
                    <a:pt x="328" y="0"/>
                    <a:pt x="319" y="0"/>
                  </a:cubicBezTo>
                  <a:cubicBezTo>
                    <a:pt x="307" y="0"/>
                    <a:pt x="296" y="2"/>
                    <a:pt x="286" y="6"/>
                  </a:cubicBezTo>
                  <a:cubicBezTo>
                    <a:pt x="277" y="10"/>
                    <a:pt x="268" y="16"/>
                    <a:pt x="261" y="23"/>
                  </a:cubicBezTo>
                  <a:cubicBezTo>
                    <a:pt x="244" y="40"/>
                    <a:pt x="239" y="57"/>
                    <a:pt x="236" y="73"/>
                  </a:cubicBezTo>
                  <a:cubicBezTo>
                    <a:pt x="232" y="89"/>
                    <a:pt x="230" y="103"/>
                    <a:pt x="219" y="115"/>
                  </a:cubicBezTo>
                  <a:cubicBezTo>
                    <a:pt x="214" y="119"/>
                    <a:pt x="209" y="123"/>
                    <a:pt x="203" y="126"/>
                  </a:cubicBezTo>
                  <a:cubicBezTo>
                    <a:pt x="197" y="128"/>
                    <a:pt x="191" y="129"/>
                    <a:pt x="184" y="129"/>
                  </a:cubicBezTo>
                  <a:cubicBezTo>
                    <a:pt x="170" y="129"/>
                    <a:pt x="158" y="124"/>
                    <a:pt x="149" y="115"/>
                  </a:cubicBezTo>
                  <a:cubicBezTo>
                    <a:pt x="140" y="106"/>
                    <a:pt x="134" y="93"/>
                    <a:pt x="134" y="80"/>
                  </a:cubicBezTo>
                  <a:cubicBezTo>
                    <a:pt x="134" y="67"/>
                    <a:pt x="140" y="54"/>
                    <a:pt x="149" y="45"/>
                  </a:cubicBezTo>
                  <a:cubicBezTo>
                    <a:pt x="158" y="36"/>
                    <a:pt x="170" y="31"/>
                    <a:pt x="184" y="30"/>
                  </a:cubicBezTo>
                  <a:cubicBezTo>
                    <a:pt x="190" y="31"/>
                    <a:pt x="195" y="31"/>
                    <a:pt x="200" y="33"/>
                  </a:cubicBezTo>
                  <a:cubicBezTo>
                    <a:pt x="205" y="35"/>
                    <a:pt x="210" y="37"/>
                    <a:pt x="214" y="40"/>
                  </a:cubicBezTo>
                  <a:cubicBezTo>
                    <a:pt x="222" y="27"/>
                    <a:pt x="222" y="27"/>
                    <a:pt x="222" y="27"/>
                  </a:cubicBezTo>
                  <a:cubicBezTo>
                    <a:pt x="231" y="14"/>
                    <a:pt x="231" y="14"/>
                    <a:pt x="231" y="14"/>
                  </a:cubicBezTo>
                  <a:cubicBezTo>
                    <a:pt x="224" y="9"/>
                    <a:pt x="217" y="6"/>
                    <a:pt x="209" y="3"/>
                  </a:cubicBezTo>
                  <a:cubicBezTo>
                    <a:pt x="202" y="1"/>
                    <a:pt x="193" y="0"/>
                    <a:pt x="184" y="0"/>
                  </a:cubicBezTo>
                  <a:cubicBezTo>
                    <a:pt x="170" y="0"/>
                    <a:pt x="157" y="3"/>
                    <a:pt x="146" y="9"/>
                  </a:cubicBezTo>
                  <a:cubicBezTo>
                    <a:pt x="135" y="15"/>
                    <a:pt x="125" y="23"/>
                    <a:pt x="118" y="33"/>
                  </a:cubicBezTo>
                  <a:cubicBezTo>
                    <a:pt x="115" y="25"/>
                    <a:pt x="109" y="17"/>
                    <a:pt x="101" y="12"/>
                  </a:cubicBezTo>
                  <a:cubicBezTo>
                    <a:pt x="93" y="6"/>
                    <a:pt x="83" y="3"/>
                    <a:pt x="72" y="3"/>
                  </a:cubicBezTo>
                  <a:cubicBezTo>
                    <a:pt x="36" y="3"/>
                    <a:pt x="36" y="3"/>
                    <a:pt x="36" y="3"/>
                  </a:cubicBezTo>
                  <a:cubicBezTo>
                    <a:pt x="0" y="3"/>
                    <a:pt x="0" y="3"/>
                    <a:pt x="0" y="3"/>
                  </a:cubicBezTo>
                  <a:cubicBezTo>
                    <a:pt x="0" y="80"/>
                    <a:pt x="0" y="80"/>
                    <a:pt x="0" y="80"/>
                  </a:cubicBezTo>
                  <a:cubicBezTo>
                    <a:pt x="0" y="157"/>
                    <a:pt x="0" y="157"/>
                    <a:pt x="0" y="157"/>
                  </a:cubicBezTo>
                  <a:cubicBezTo>
                    <a:pt x="79" y="157"/>
                    <a:pt x="79" y="157"/>
                    <a:pt x="79" y="157"/>
                  </a:cubicBezTo>
                  <a:cubicBezTo>
                    <a:pt x="89" y="157"/>
                    <a:pt x="98" y="154"/>
                    <a:pt x="105" y="150"/>
                  </a:cubicBezTo>
                  <a:cubicBezTo>
                    <a:pt x="113" y="146"/>
                    <a:pt x="119" y="140"/>
                    <a:pt x="123" y="133"/>
                  </a:cubicBezTo>
                  <a:cubicBezTo>
                    <a:pt x="130" y="142"/>
                    <a:pt x="139" y="148"/>
                    <a:pt x="149" y="153"/>
                  </a:cubicBezTo>
                  <a:cubicBezTo>
                    <a:pt x="159" y="157"/>
                    <a:pt x="171" y="160"/>
                    <a:pt x="183" y="160"/>
                  </a:cubicBezTo>
                  <a:cubicBezTo>
                    <a:pt x="197" y="160"/>
                    <a:pt x="210" y="157"/>
                    <a:pt x="222" y="151"/>
                  </a:cubicBezTo>
                  <a:cubicBezTo>
                    <a:pt x="233" y="145"/>
                    <a:pt x="243" y="136"/>
                    <a:pt x="250" y="126"/>
                  </a:cubicBezTo>
                  <a:cubicBezTo>
                    <a:pt x="257" y="136"/>
                    <a:pt x="267" y="145"/>
                    <a:pt x="278" y="151"/>
                  </a:cubicBezTo>
                  <a:cubicBezTo>
                    <a:pt x="290" y="157"/>
                    <a:pt x="303" y="160"/>
                    <a:pt x="317" y="160"/>
                  </a:cubicBezTo>
                  <a:cubicBezTo>
                    <a:pt x="339" y="160"/>
                    <a:pt x="359" y="151"/>
                    <a:pt x="373" y="137"/>
                  </a:cubicBezTo>
                  <a:cubicBezTo>
                    <a:pt x="387" y="122"/>
                    <a:pt x="395" y="102"/>
                    <a:pt x="395" y="80"/>
                  </a:cubicBezTo>
                  <a:close/>
                  <a:moveTo>
                    <a:pt x="33" y="65"/>
                  </a:moveTo>
                  <a:cubicBezTo>
                    <a:pt x="33" y="32"/>
                    <a:pt x="33" y="32"/>
                    <a:pt x="33" y="32"/>
                  </a:cubicBezTo>
                  <a:cubicBezTo>
                    <a:pt x="71" y="32"/>
                    <a:pt x="71" y="32"/>
                    <a:pt x="71" y="32"/>
                  </a:cubicBezTo>
                  <a:cubicBezTo>
                    <a:pt x="76" y="32"/>
                    <a:pt x="80" y="34"/>
                    <a:pt x="83" y="36"/>
                  </a:cubicBezTo>
                  <a:cubicBezTo>
                    <a:pt x="86" y="39"/>
                    <a:pt x="88" y="44"/>
                    <a:pt x="88" y="48"/>
                  </a:cubicBezTo>
                  <a:cubicBezTo>
                    <a:pt x="88" y="53"/>
                    <a:pt x="86" y="57"/>
                    <a:pt x="83" y="60"/>
                  </a:cubicBezTo>
                  <a:cubicBezTo>
                    <a:pt x="80" y="64"/>
                    <a:pt x="76" y="65"/>
                    <a:pt x="71" y="65"/>
                  </a:cubicBezTo>
                  <a:cubicBezTo>
                    <a:pt x="52" y="65"/>
                    <a:pt x="52" y="65"/>
                    <a:pt x="52" y="65"/>
                  </a:cubicBezTo>
                  <a:cubicBezTo>
                    <a:pt x="33" y="65"/>
                    <a:pt x="33" y="65"/>
                    <a:pt x="33" y="65"/>
                  </a:cubicBezTo>
                  <a:close/>
                  <a:moveTo>
                    <a:pt x="33" y="128"/>
                  </a:moveTo>
                  <a:cubicBezTo>
                    <a:pt x="33" y="93"/>
                    <a:pt x="33" y="93"/>
                    <a:pt x="33" y="93"/>
                  </a:cubicBezTo>
                  <a:cubicBezTo>
                    <a:pt x="79" y="93"/>
                    <a:pt x="79" y="93"/>
                    <a:pt x="79" y="93"/>
                  </a:cubicBezTo>
                  <a:cubicBezTo>
                    <a:pt x="84" y="93"/>
                    <a:pt x="88" y="95"/>
                    <a:pt x="92" y="98"/>
                  </a:cubicBezTo>
                  <a:cubicBezTo>
                    <a:pt x="95" y="101"/>
                    <a:pt x="97" y="106"/>
                    <a:pt x="97" y="111"/>
                  </a:cubicBezTo>
                  <a:cubicBezTo>
                    <a:pt x="97" y="116"/>
                    <a:pt x="95" y="120"/>
                    <a:pt x="92" y="123"/>
                  </a:cubicBezTo>
                  <a:cubicBezTo>
                    <a:pt x="88" y="126"/>
                    <a:pt x="84" y="128"/>
                    <a:pt x="79" y="128"/>
                  </a:cubicBezTo>
                  <a:cubicBezTo>
                    <a:pt x="56" y="128"/>
                    <a:pt x="56" y="128"/>
                    <a:pt x="56" y="128"/>
                  </a:cubicBezTo>
                  <a:cubicBezTo>
                    <a:pt x="33" y="128"/>
                    <a:pt x="33" y="128"/>
                    <a:pt x="33" y="1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804293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2374406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8151"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Trebuchet MS" panose="020B0603020202020204" pitchFamily="34" charset="0"/>
                <a:sym typeface="Trebuchet MS" panose="020B0603020202020204" pitchFamily="34" charset="0"/>
              </a:rPr>
              <a:t>Copyright © 2020 by Boston Consulting Group, Inc.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2" name="Rectangle 11"/>
          <p:cNvSpPr/>
          <p:nvPr userDrawn="1">
            <p:custDataLst>
              <p:tags r:id="rId3"/>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2" name="TextBox 1"/>
          <p:cNvSpPr txBox="1"/>
          <p:nvPr userDrawn="1"/>
        </p:nvSpPr>
        <p:spPr>
          <a:xfrm>
            <a:off x="630000" y="907199"/>
            <a:ext cx="3448800" cy="3488400"/>
          </a:xfrm>
          <a:prstGeom prst="rect">
            <a:avLst/>
          </a:prstGeom>
          <a:noFill/>
          <a:ln>
            <a:solidFill>
              <a:schemeClr val="bg1"/>
            </a:solidFill>
          </a:ln>
        </p:spPr>
        <p:txBody>
          <a:bodyPr wrap="square" lIns="612000" tIns="468000" rIns="0" bIns="0" rtlCol="0" anchor="t">
            <a:spAutoFit/>
          </a:bodyPr>
          <a:lstStyle/>
          <a:p>
            <a:pPr>
              <a:lnSpc>
                <a:spcPct val="90000"/>
              </a:lnSpc>
              <a:spcAft>
                <a:spcPts val="600"/>
              </a:spcAft>
            </a:pPr>
            <a:endParaRPr lang="en-US" sz="5400" dirty="0">
              <a:solidFill>
                <a:schemeClr val="bg1"/>
              </a:solidFill>
            </a:endParaRPr>
          </a:p>
        </p:txBody>
      </p:sp>
      <p:sp>
        <p:nvSpPr>
          <p:cNvPr id="10" name="TextBox 1"/>
          <p:cNvSpPr txBox="1"/>
          <p:nvPr userDrawn="1"/>
        </p:nvSpPr>
        <p:spPr>
          <a:xfrm>
            <a:off x="1109949" y="1115416"/>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dirty="0">
                <a:solidFill>
                  <a:schemeClr val="bg1"/>
                </a:solidFill>
                <a:latin typeface="+mj-lt"/>
              </a:rPr>
              <a:t>Agenda</a:t>
            </a:r>
          </a:p>
        </p:txBody>
      </p:sp>
    </p:spTree>
    <p:extLst>
      <p:ext uri="{BB962C8B-B14F-4D97-AF65-F5344CB8AC3E}">
        <p14:creationId xmlns:p14="http://schemas.microsoft.com/office/powerpoint/2010/main" val="334023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9175"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Trebuchet MS" panose="020B0603020202020204" pitchFamily="34" charset="0"/>
                <a:sym typeface="Trebuchet MS" panose="020B0603020202020204" pitchFamily="34" charset="0"/>
              </a:rPr>
              <a:t>Copyright © 2020 by Boston Consulting Group, Inc.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22777952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0199"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Trebuchet MS" panose="020B0603020202020204" pitchFamily="34" charset="0"/>
                <a:sym typeface="Trebuchet MS" panose="020B0603020202020204" pitchFamily="34" charset="0"/>
              </a:rPr>
              <a:t>Copyright © 2020 by Boston Consulting Group, Inc.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9286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16573120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2705580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22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dirty="0">
                <a:solidFill>
                  <a:schemeClr val="bg1"/>
                </a:solidFill>
              </a:rPr>
              <a:t>Agenda</a:t>
            </a:r>
          </a:p>
        </p:txBody>
      </p:sp>
    </p:spTree>
    <p:extLst>
      <p:ext uri="{BB962C8B-B14F-4D97-AF65-F5344CB8AC3E}">
        <p14:creationId xmlns:p14="http://schemas.microsoft.com/office/powerpoint/2010/main" val="4708524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224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Trebuchet MS" panose="020B0603020202020204" pitchFamily="34" charset="0"/>
                <a:sym typeface="Trebuchet MS" panose="020B0603020202020204" pitchFamily="34" charset="0"/>
              </a:rPr>
              <a:t>Copyright © 2020 by Boston Consulting Group, Inc.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0" name="Rectangle 9"/>
          <p:cNvSpPr/>
          <p:nvPr userDrawn="1">
            <p:custDataLst>
              <p:tags r:id="rId3"/>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11" name="TextBox 10"/>
          <p:cNvSpPr txBox="1"/>
          <p:nvPr userDrawn="1"/>
        </p:nvSpPr>
        <p:spPr>
          <a:xfrm>
            <a:off x="630000" y="907198"/>
            <a:ext cx="3448800" cy="3488400"/>
          </a:xfrm>
          <a:prstGeom prst="rect">
            <a:avLst/>
          </a:prstGeom>
          <a:noFill/>
          <a:ln>
            <a:solidFill>
              <a:schemeClr val="accent4"/>
            </a:solidFill>
          </a:ln>
        </p:spPr>
        <p:txBody>
          <a:bodyPr wrap="square" lIns="612000" tIns="468000" rIns="0" bIns="0" rtlCol="0" anchor="t">
            <a:spAutoFit/>
          </a:bodyPr>
          <a:lstStyle/>
          <a:p>
            <a:pPr>
              <a:lnSpc>
                <a:spcPct val="90000"/>
              </a:lnSpc>
              <a:spcAft>
                <a:spcPts val="600"/>
              </a:spcAft>
            </a:pPr>
            <a:endParaRPr lang="en-US" sz="5400" dirty="0">
              <a:solidFill>
                <a:schemeClr val="accent4"/>
              </a:solidFill>
            </a:endParaRPr>
          </a:p>
        </p:txBody>
      </p:sp>
      <p:sp>
        <p:nvSpPr>
          <p:cNvPr id="9" name="TextBox 1"/>
          <p:cNvSpPr txBox="1"/>
          <p:nvPr userDrawn="1"/>
        </p:nvSpPr>
        <p:spPr>
          <a:xfrm>
            <a:off x="1109949" y="1115416"/>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Agenda</a:t>
            </a:r>
          </a:p>
        </p:txBody>
      </p:sp>
    </p:spTree>
    <p:extLst>
      <p:ext uri="{BB962C8B-B14F-4D97-AF65-F5344CB8AC3E}">
        <p14:creationId xmlns:p14="http://schemas.microsoft.com/office/powerpoint/2010/main" val="3648514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327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Trebuchet MS" panose="020B0603020202020204" pitchFamily="34" charset="0"/>
                <a:sym typeface="Trebuchet MS" panose="020B0603020202020204" pitchFamily="34" charset="0"/>
              </a:rPr>
              <a:t>Copyright © 2020 by Boston Consulting Group, Inc.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28805393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429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Trebuchet MS" panose="020B0603020202020204" pitchFamily="34" charset="0"/>
                <a:sym typeface="Trebuchet MS" panose="020B0603020202020204" pitchFamily="34" charset="0"/>
              </a:rPr>
              <a:t>Copyright © 2020 by Boston Consulting Group, Inc.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accent4"/>
                </a:solidFill>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10788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531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dirty="0">
                <a:solidFill>
                  <a:schemeClr val="bg1"/>
                </a:solidFill>
              </a:rPr>
              <a:t>Agenda</a:t>
            </a:r>
          </a:p>
        </p:txBody>
      </p:sp>
    </p:spTree>
    <p:extLst>
      <p:ext uri="{BB962C8B-B14F-4D97-AF65-F5344CB8AC3E}">
        <p14:creationId xmlns:p14="http://schemas.microsoft.com/office/powerpoint/2010/main" val="11167514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634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Trebuchet MS" panose="020B0603020202020204" pitchFamily="34" charset="0"/>
                <a:sym typeface="Trebuchet MS" panose="020B0603020202020204" pitchFamily="34" charset="0"/>
              </a:rPr>
              <a:t>Table of contents</a:t>
            </a:r>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Trebuchet MS" panose="020B0603020202020204" pitchFamily="34" charset="0"/>
                <a:sym typeface="Trebuchet MS" panose="020B0603020202020204" pitchFamily="34" charset="0"/>
              </a:rPr>
              <a:t>Copyright © 2020 by Boston Consulting Group, Inc.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22077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7367"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 Placeholder 4"/>
          <p:cNvSpPr>
            <a:spLocks noGrp="1"/>
          </p:cNvSpPr>
          <p:nvPr>
            <p:ph type="body" sz="quarter" idx="14" hasCustomPrompt="1"/>
          </p:nvPr>
        </p:nvSpPr>
        <p:spPr>
          <a:xfrm>
            <a:off x="633414" y="2084386"/>
            <a:ext cx="10931525" cy="1244956"/>
          </a:xfrm>
        </p:spPr>
        <p:txBody>
          <a:bodyPr>
            <a:spAutoFit/>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5"/>
          </p:nvPr>
        </p:nvSpPr>
        <p:spPr>
          <a:xfrm>
            <a:off x="9677401" y="6312705"/>
            <a:ext cx="1482051" cy="246219"/>
          </a:xfrm>
          <a:prstGeom prst="rect">
            <a:avLst/>
          </a:prstGeom>
        </p:spPr>
        <p:txBody>
          <a:bodyPr lIns="91438" tIns="45719" rIns="91438" bIns="45719"/>
          <a:lstStyle/>
          <a:p>
            <a:endParaRPr lang="en-US" dirty="0"/>
          </a:p>
        </p:txBody>
      </p:sp>
      <p:sp>
        <p:nvSpPr>
          <p:cNvPr id="4" name="Footer Placeholder 3"/>
          <p:cNvSpPr>
            <a:spLocks noGrp="1"/>
          </p:cNvSpPr>
          <p:nvPr>
            <p:ph type="ftr" sz="quarter" idx="16"/>
          </p:nvPr>
        </p:nvSpPr>
        <p:spPr>
          <a:xfrm rot="16200000">
            <a:off x="10558564" y="5107293"/>
            <a:ext cx="2743200" cy="107723"/>
          </a:xfrm>
          <a:prstGeom prst="rect">
            <a:avLst/>
          </a:prstGeom>
        </p:spPr>
        <p:txBody>
          <a:bodyPr lIns="91438" tIns="45719" rIns="91438" bIns="45719"/>
          <a:lstStyle/>
          <a:p>
            <a:endParaRPr lang="en-US" dirty="0"/>
          </a:p>
        </p:txBody>
      </p:sp>
    </p:spTree>
    <p:extLst>
      <p:ext uri="{BB962C8B-B14F-4D97-AF65-F5344CB8AC3E}">
        <p14:creationId xmlns:p14="http://schemas.microsoft.com/office/powerpoint/2010/main" val="2389804449"/>
      </p:ext>
    </p:extLst>
  </p:cSld>
  <p:clrMapOvr>
    <a:masterClrMapping/>
  </p:clrMapOvr>
  <p:transition spd="med">
    <p:fade/>
  </p:transition>
  <p:hf hdr="0" ftr="0" dt="0"/>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userDrawn="1">
  <p:cSld name="1_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839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dirty="0">
              <a:solidFill>
                <a:prstClr val="white"/>
              </a:solidFill>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Trebuchet MS" panose="020B0603020202020204" pitchFamily="34" charset="0"/>
                <a:sym typeface="Trebuchet MS" panose="020B0603020202020204" pitchFamily="34" charset="0"/>
              </a:defRPr>
            </a:lvl1pPr>
          </a:lstStyle>
          <a:p>
            <a:endParaRPr lang="en-US" dirty="0">
              <a:solidFill>
                <a:prstClr val="white"/>
              </a:solidFill>
            </a:endParaRPr>
          </a:p>
        </p:txBody>
      </p:sp>
      <p:sp>
        <p:nvSpPr>
          <p:cNvPr id="2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prstClr val="white"/>
                </a:solidFill>
                <a:sym typeface="Trebuchet MS" panose="020B0603020202020204" pitchFamily="34" charset="0"/>
              </a:rPr>
              <a:t>Copyright © 2020 by Boston Consulting Group. All rights reserved.</a:t>
            </a:r>
            <a:endParaRPr lang="en-US" sz="700" dirty="0">
              <a:solidFill>
                <a:prstClr val="white"/>
              </a:solidFill>
              <a:sym typeface="Trebuchet MS" panose="020B0603020202020204" pitchFamily="34" charset="0"/>
            </a:endParaRP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Trebuchet MS" panose="020B0603020202020204" pitchFamily="34" charset="0"/>
              </a:rPr>
              <a:pPr algn="r">
                <a:defRPr/>
              </a:pPr>
              <a:t>‹#›</a:t>
            </a:fld>
            <a:endParaRPr lang="en-US" sz="1000" dirty="0">
              <a:solidFill>
                <a:prstClr val="white"/>
              </a:solidFill>
              <a:sym typeface="Trebuchet MS" panose="020B0603020202020204" pitchFamily="34" charset="0"/>
            </a:endParaRPr>
          </a:p>
        </p:txBody>
      </p:sp>
      <p:sp>
        <p:nvSpPr>
          <p:cNvPr id="23" name="Title 3"/>
          <p:cNvSpPr>
            <a:spLocks noGrp="1"/>
          </p:cNvSpPr>
          <p:nvPr>
            <p:ph type="title"/>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Trebuchet MS" panose="020B0603020202020204" pitchFamily="34" charset="0"/>
                <a:sym typeface="Trebuchet MS" panose="020B0603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11480315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9897867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0439" name="think-cell Slide" r:id="rId6" imgW="384" imgH="384" progId="TCLayout.ActiveDocument.1">
                  <p:embed/>
                </p:oleObj>
              </mc:Choice>
              <mc:Fallback>
                <p:oleObj name="think-cell Slide" r:id="rId6" imgW="384" imgH="384" progId="TCLayout.ActiveDocument.1">
                  <p:embed/>
                  <p:pic>
                    <p:nvPicPr>
                      <p:cNvPr id="4" name="Object 3" hidden="1"/>
                      <p:cNvPicPr/>
                      <p:nvPr/>
                    </p:nvPicPr>
                    <p:blipFill>
                      <a:blip r:embed="rId7"/>
                      <a:stretch>
                        <a:fillRect/>
                      </a:stretch>
                    </p:blipFill>
                    <p:spPr>
                      <a:xfrm>
                        <a:off x="1588" y="1588"/>
                        <a:ext cx="1588" cy="1588"/>
                      </a:xfrm>
                      <a:prstGeom prst="rect">
                        <a:avLst/>
                      </a:prstGeom>
                    </p:spPr>
                  </p:pic>
                </p:oleObj>
              </mc:Fallback>
            </mc:AlternateContent>
          </a:graphicData>
        </a:graphic>
      </p:graphicFrame>
      <p:pic>
        <p:nvPicPr>
          <p:cNvPr id="18" name="Picture 17"/>
          <p:cNvPicPr>
            <a:picLocks noChangeAspect="1"/>
          </p:cNvPicPr>
          <p:nvPr userDrawn="1"/>
        </p:nvPicPr>
        <p:blipFill rotWithShape="1">
          <a:blip r:embed="rId8">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6" name="Picture 15">
            <a:extLst>
              <a:ext uri="{FF2B5EF4-FFF2-40B4-BE49-F238E27FC236}">
                <a16:creationId xmlns:a16="http://schemas.microsoft.com/office/drawing/2014/main" xmlns="" id="{A0564CDC-BE77-4F81-96C2-D044FD60559E}"/>
              </a:ext>
            </a:extLst>
          </p:cNvPr>
          <p:cNvPicPr>
            <a:picLocks noChangeAspect="1"/>
          </p:cNvPicPr>
          <p:nvPr userDrawn="1"/>
        </p:nvPicPr>
        <p:blipFill rotWithShape="1">
          <a:blip r:embed="rId9"/>
          <a:srcRect t="17772" b="17772"/>
          <a:stretch/>
        </p:blipFill>
        <p:spPr>
          <a:xfrm flipH="1">
            <a:off x="0" y="0"/>
            <a:ext cx="12192000" cy="5232429"/>
          </a:xfrm>
          <a:prstGeom prst="rect">
            <a:avLst/>
          </a:prstGeom>
        </p:spPr>
      </p:pic>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10932414" cy="5534888"/>
          </a:xfrm>
          <a:prstGeom prst="rect">
            <a:avLst/>
          </a:prstGeom>
          <a:solidFill>
            <a:schemeClr val="accent2">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a:prstGeom prst="rect">
            <a:avLst/>
          </a:prstGeom>
        </p:spPr>
        <p:txBody>
          <a:bodyPr vert="horz" anchor="b">
            <a:normAutofit/>
          </a:bodyPr>
          <a:lstStyle>
            <a:lvl1pPr algn="l">
              <a:lnSpc>
                <a:spcPct val="93000"/>
              </a:lnSpc>
              <a:defRPr sz="5400" baseline="0">
                <a:solidFill>
                  <a:schemeClr val="bg1"/>
                </a:solidFill>
                <a:latin typeface="+mj-lt"/>
                <a:sym typeface="Trebuchet MS" panose="020B0603020202020204" pitchFamily="34" charset="0"/>
              </a:defRPr>
            </a:lvl1pPr>
          </a:lstStyle>
          <a:p>
            <a:r>
              <a:rPr lang="en-US" dirty="0"/>
              <a:t>Title in Title Case</a:t>
            </a:r>
          </a:p>
        </p:txBody>
      </p:sp>
      <p:sp>
        <p:nvSpPr>
          <p:cNvPr id="33" name="Freeform 32"/>
          <p:cNvSpPr>
            <a:spLocks noChangeAspect="1"/>
          </p:cNvSpPr>
          <p:nvPr userDrawn="1">
            <p:custDataLst>
              <p:tags r:id="rId4"/>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8154723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3091872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63"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Tree>
    <p:extLst>
      <p:ext uri="{BB962C8B-B14F-4D97-AF65-F5344CB8AC3E}">
        <p14:creationId xmlns:p14="http://schemas.microsoft.com/office/powerpoint/2010/main" val="7741499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33796626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32211377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CE4FFF-81B3-4CDA-B0A1-3363FFB22A6A}"/>
              </a:ext>
            </a:extLst>
          </p:cNvPr>
          <p:cNvSpPr>
            <a:spLocks noGrp="1"/>
          </p:cNvSpPr>
          <p:nvPr>
            <p:ph type="title" hasCustomPrompt="1"/>
          </p:nvPr>
        </p:nvSpPr>
        <p:spPr>
          <a:xfrm>
            <a:off x="630000" y="622800"/>
            <a:ext cx="10933350" cy="470898"/>
          </a:xfrm>
        </p:spPr>
        <p:txBody>
          <a:bodyPr/>
          <a:lstStyle>
            <a:lvl1pPr>
              <a:defRPr sz="3400"/>
            </a:lvl1pPr>
          </a:lstStyle>
          <a:p>
            <a:r>
              <a:rPr lang="en-US" dirty="0"/>
              <a:t>Click to add title</a:t>
            </a:r>
          </a:p>
        </p:txBody>
      </p:sp>
      <p:sp>
        <p:nvSpPr>
          <p:cNvPr id="8" name="Text Placeholder 7">
            <a:extLst>
              <a:ext uri="{FF2B5EF4-FFF2-40B4-BE49-F238E27FC236}">
                <a16:creationId xmlns:a16="http://schemas.microsoft.com/office/drawing/2014/main" xmlns=""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lvl4pPr>
            <a:lvl5pPr>
              <a:lnSpc>
                <a:spcPct val="100000"/>
              </a:lnSpc>
              <a:spcBef>
                <a:spcPts val="0"/>
              </a:spcBef>
              <a:spcAft>
                <a:spcPts val="0"/>
              </a:spcAft>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4623748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chemeClr val="tx2"/>
                </a:solidFill>
                <a:latin typeface="+mj-lt"/>
              </a:defRPr>
            </a:lvl1pPr>
          </a:lstStyle>
          <a:p>
            <a:r>
              <a:rPr lang="en-US" dirty="0"/>
              <a:t>Click to add title</a:t>
            </a:r>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034924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6131365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04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4119358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760135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0920953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616980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Copyright"/>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5816459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84261971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19" name="think-cell Slide" r:id="rId4" imgW="324" imgH="324" progId="TCLayout.ActiveDocument.1">
                  <p:embed/>
                </p:oleObj>
              </mc:Choice>
              <mc:Fallback>
                <p:oleObj name="think-cell Slide" r:id="rId4" imgW="324" imgH="32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12021792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anchor="ctr">
            <a:noAutofit/>
          </a:bodyPr>
          <a:lstStyle>
            <a:lvl1pPr>
              <a:defRPr sz="3200" baseline="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754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2246132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82574638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2487"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5" name="Picture 14"/>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03184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42900181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3942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xmlns=""/>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13222143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xmlns=""/>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16" name="Picture 1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4430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1557744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29850106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19418779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8300739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74132637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3511" name="think-cell Slide" r:id="rId4" imgW="324" imgH="324" progId="TCLayout.ActiveDocument.1">
                  <p:embed/>
                </p:oleObj>
              </mc:Choice>
              <mc:Fallback>
                <p:oleObj name="think-cell Slide" r:id="rId4" imgW="324" imgH="32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20273204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0763081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322481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2812226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6596163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93972044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4535" name="think-cell Slide" r:id="rId6" imgW="384" imgH="384" progId="TCLayout.ActiveDocument.1">
                  <p:embed/>
                </p:oleObj>
              </mc:Choice>
              <mc:Fallback>
                <p:oleObj name="think-cell Slide" r:id="rId6" imgW="384" imgH="384" progId="TCLayout.ActiveDocument.1">
                  <p:embed/>
                  <p:pic>
                    <p:nvPicPr>
                      <p:cNvPr id="2" name="Object 1" hidden="1"/>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8">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7" name="Freeform 6"/>
          <p:cNvSpPr>
            <a:spLocks noChangeAspect="1"/>
          </p:cNvSpPr>
          <p:nvPr userDrawn="1">
            <p:custDataLst>
              <p:tags r:id="rId4"/>
            </p:custDataLst>
          </p:nvPr>
        </p:nvSpPr>
        <p:spPr bwMode="auto">
          <a:xfrm>
            <a:off x="2676858"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1595318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1671076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8369897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5559" name="think-cell Slide" r:id="rId7" imgW="384" imgH="384" progId="TCLayout.ActiveDocument.1">
                  <p:embed/>
                </p:oleObj>
              </mc:Choice>
              <mc:Fallback>
                <p:oleObj name="think-cell Slide" r:id="rId7" imgW="384" imgH="384" progId="TCLayout.ActiveDocument.1">
                  <p:embed/>
                  <p:pic>
                    <p:nvPicPr>
                      <p:cNvPr id="3" name="Object 2"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9">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4"/>
            </p:custDataLst>
          </p:nvPr>
        </p:nvPicPr>
        <p:blipFill rotWithShape="1">
          <a:blip r:embed="rId10">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p:spPr>
        <p:txBody>
          <a:bodyPr anchor="b">
            <a:normAutofit/>
          </a:bodyPr>
          <a:lstStyle>
            <a:lvl1pPr algn="l">
              <a:lnSpc>
                <a:spcPct val="93000"/>
              </a:lnSpc>
              <a:defRPr sz="5400">
                <a:solidFill>
                  <a:schemeClr val="bg1"/>
                </a:solidFill>
                <a:latin typeface="+mj-lt"/>
                <a:sym typeface="Trebuchet MS" panose="020B0603020202020204" pitchFamily="34" charset="0"/>
              </a:defRPr>
            </a:lvl1pPr>
          </a:lstStyle>
          <a:p>
            <a:r>
              <a:rPr lang="en-US" dirty="0"/>
              <a:t>Title in Title Case</a:t>
            </a:r>
          </a:p>
        </p:txBody>
      </p:sp>
      <p:sp>
        <p:nvSpPr>
          <p:cNvPr id="13" name="Freeform 12"/>
          <p:cNvSpPr>
            <a:spLocks noChangeAspect="1"/>
          </p:cNvSpPr>
          <p:nvPr userDrawn="1">
            <p:custDataLst>
              <p:tags r:id="rId5"/>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4817215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xmlns=""/>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7"/>
          <p:cNvSpPr>
            <a:spLocks noGrp="1"/>
          </p:cNvSpPr>
          <p:nvPr>
            <p:ph type="title" hasCustomPrompt="1"/>
          </p:nvPr>
        </p:nvSpPr>
        <p:spPr>
          <a:xfrm>
            <a:off x="630000" y="622800"/>
            <a:ext cx="10933350" cy="332399"/>
          </a:xfr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2641620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xmlns="">
        <p15:guide id="1" orient="horz" pos="4320">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083126-25E7-42D8-B799-608CFD4DF6C3}"/>
              </a:ext>
            </a:extLst>
          </p:cNvPr>
          <p:cNvSpPr>
            <a:spLocks noGrp="1"/>
          </p:cNvSpPr>
          <p:nvPr>
            <p:ph type="title" hasCustomPrompt="1"/>
          </p:nvPr>
        </p:nvSpPr>
        <p:spPr/>
        <p:txBody>
          <a:bodyPr/>
          <a:lstStyle/>
          <a:p>
            <a:r>
              <a:rPr lang="en-US" dirty="0"/>
              <a:t>Click to add title</a:t>
            </a:r>
          </a:p>
        </p:txBody>
      </p:sp>
      <p:sp>
        <p:nvSpPr>
          <p:cNvPr id="6" name="Text Placeholder 5">
            <a:extLst>
              <a:ext uri="{FF2B5EF4-FFF2-40B4-BE49-F238E27FC236}">
                <a16:creationId xmlns:a16="http://schemas.microsoft.com/office/drawing/2014/main" xmlns=""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lvl4pPr>
            <a:lvl5pPr>
              <a:lnSpc>
                <a:spcPct val="100000"/>
              </a:lnSpc>
              <a:spcBef>
                <a:spcPts val="0"/>
              </a:spcBef>
              <a:spcAft>
                <a:spcPts val="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3976201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0142520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chemeClr val="tx2"/>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869774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xmlns="">
        <p15:guide id="1" orient="horz" pos="2160">
          <p15:clr>
            <a:srgbClr val="FBAE40"/>
          </p15:clr>
        </p15:guide>
        <p15:guide id="2" pos="3840">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278218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mj-lt"/>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31231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581736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2734299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9606345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5241803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0534361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2809656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29454334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6583"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12" name="Picture 1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158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9023109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defRPr>
            </a:lvl1pPr>
          </a:lstStyle>
          <a:p>
            <a:r>
              <a:rPr lang="en-US" dirty="0"/>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1529214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22808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14093042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7537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33967505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69723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42889808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25918926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36254180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90142682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7607" name="think-cell Slide" r:id="rId4" imgW="384" imgH="384" progId="TCLayout.ActiveDocument.1">
                  <p:embed/>
                </p:oleObj>
              </mc:Choice>
              <mc:Fallback>
                <p:oleObj name="think-cell Slide" r:id="rId4" imgW="384" imgH="38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27673663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8249069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8155547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8372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0885049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428767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531703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48774204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8631" name="think-cell Slide" r:id="rId6" imgW="384" imgH="384" progId="TCLayout.ActiveDocument.1">
                  <p:embed/>
                </p:oleObj>
              </mc:Choice>
              <mc:Fallback>
                <p:oleObj name="think-cell Slide" r:id="rId6" imgW="384" imgH="384" progId="TCLayout.ActiveDocument.1">
                  <p:embed/>
                  <p:pic>
                    <p:nvPicPr>
                      <p:cNvPr id="2" name="Object 1" hidden="1"/>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8">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10" name="Freeform 9"/>
          <p:cNvSpPr>
            <a:spLocks noChangeAspect="1"/>
          </p:cNvSpPr>
          <p:nvPr userDrawn="1">
            <p:custDataLst>
              <p:tags r:id="rId4"/>
            </p:custDataLst>
          </p:nvPr>
        </p:nvSpPr>
        <p:spPr bwMode="auto">
          <a:xfrm>
            <a:off x="2676857"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3487645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9718787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9655"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2" name="Rectangle 11"/>
          <p:cNvSpPr/>
          <p:nvPr userDrawn="1">
            <p:custDataLst>
              <p:tags r:id="rId3"/>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2" name="TextBox 1"/>
          <p:cNvSpPr txBox="1"/>
          <p:nvPr userDrawn="1"/>
        </p:nvSpPr>
        <p:spPr>
          <a:xfrm>
            <a:off x="630000" y="907199"/>
            <a:ext cx="3448800" cy="3488400"/>
          </a:xfrm>
          <a:prstGeom prst="rect">
            <a:avLst/>
          </a:prstGeom>
          <a:noFill/>
          <a:ln>
            <a:solidFill>
              <a:schemeClr val="bg1"/>
            </a:solidFill>
          </a:ln>
        </p:spPr>
        <p:txBody>
          <a:bodyPr wrap="square" lIns="612000" tIns="468000" rIns="0" bIns="0" rtlCol="0" anchor="t">
            <a:spAutoFit/>
          </a:bodyPr>
          <a:lstStyle/>
          <a:p>
            <a:pPr>
              <a:lnSpc>
                <a:spcPct val="90000"/>
              </a:lnSpc>
              <a:spcAft>
                <a:spcPts val="600"/>
              </a:spcAft>
            </a:pPr>
            <a:endParaRPr lang="en-US" sz="5400" dirty="0">
              <a:solidFill>
                <a:schemeClr val="bg1"/>
              </a:solidFill>
            </a:endParaRPr>
          </a:p>
        </p:txBody>
      </p:sp>
      <p:sp>
        <p:nvSpPr>
          <p:cNvPr id="10" name="TextBox 1"/>
          <p:cNvSpPr txBox="1"/>
          <p:nvPr userDrawn="1"/>
        </p:nvSpPr>
        <p:spPr>
          <a:xfrm>
            <a:off x="1109949" y="1115416"/>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dirty="0">
                <a:solidFill>
                  <a:schemeClr val="bg1"/>
                </a:solidFill>
                <a:latin typeface="+mj-lt"/>
              </a:rPr>
              <a:t>Agenda</a:t>
            </a:r>
          </a:p>
        </p:txBody>
      </p:sp>
    </p:spTree>
    <p:extLst>
      <p:ext uri="{BB962C8B-B14F-4D97-AF65-F5344CB8AC3E}">
        <p14:creationId xmlns:p14="http://schemas.microsoft.com/office/powerpoint/2010/main" val="2901818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21875750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0679"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21886126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1703"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7418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73536932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43" name="think-cell Slide" r:id="rId6" imgW="384" imgH="384" progId="TCLayout.ActiveDocument.1">
                  <p:embed/>
                </p:oleObj>
              </mc:Choice>
              <mc:Fallback>
                <p:oleObj name="think-cell Slide" r:id="rId6" imgW="384" imgH="384"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8">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7" name="Freeform 6"/>
          <p:cNvSpPr>
            <a:spLocks noChangeAspect="1"/>
          </p:cNvSpPr>
          <p:nvPr userDrawn="1">
            <p:custDataLst>
              <p:tags r:id="rId4"/>
            </p:custDataLst>
          </p:nvPr>
        </p:nvSpPr>
        <p:spPr bwMode="auto">
          <a:xfrm>
            <a:off x="2676858"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6612475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272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dirty="0">
                <a:solidFill>
                  <a:schemeClr val="bg1"/>
                </a:solidFill>
              </a:rPr>
              <a:t>Agenda</a:t>
            </a:r>
          </a:p>
        </p:txBody>
      </p:sp>
    </p:spTree>
    <p:extLst>
      <p:ext uri="{BB962C8B-B14F-4D97-AF65-F5344CB8AC3E}">
        <p14:creationId xmlns:p14="http://schemas.microsoft.com/office/powerpoint/2010/main" val="1007609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375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0" name="Rectangle 9"/>
          <p:cNvSpPr/>
          <p:nvPr userDrawn="1">
            <p:custDataLst>
              <p:tags r:id="rId3"/>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11" name="TextBox 10"/>
          <p:cNvSpPr txBox="1"/>
          <p:nvPr userDrawn="1"/>
        </p:nvSpPr>
        <p:spPr>
          <a:xfrm>
            <a:off x="630000" y="907198"/>
            <a:ext cx="3448800" cy="3488400"/>
          </a:xfrm>
          <a:prstGeom prst="rect">
            <a:avLst/>
          </a:prstGeom>
          <a:noFill/>
          <a:ln>
            <a:solidFill>
              <a:schemeClr val="accent4"/>
            </a:solidFill>
          </a:ln>
        </p:spPr>
        <p:txBody>
          <a:bodyPr wrap="square" lIns="612000" tIns="468000" rIns="0" bIns="0" rtlCol="0" anchor="t">
            <a:spAutoFit/>
          </a:bodyPr>
          <a:lstStyle/>
          <a:p>
            <a:pPr>
              <a:lnSpc>
                <a:spcPct val="90000"/>
              </a:lnSpc>
              <a:spcAft>
                <a:spcPts val="600"/>
              </a:spcAft>
            </a:pPr>
            <a:endParaRPr lang="en-US" sz="5400" dirty="0">
              <a:solidFill>
                <a:schemeClr val="accent4"/>
              </a:solidFill>
            </a:endParaRPr>
          </a:p>
        </p:txBody>
      </p:sp>
      <p:sp>
        <p:nvSpPr>
          <p:cNvPr id="9" name="TextBox 1"/>
          <p:cNvSpPr txBox="1"/>
          <p:nvPr userDrawn="1"/>
        </p:nvSpPr>
        <p:spPr>
          <a:xfrm>
            <a:off x="1109949" y="1115416"/>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Agenda</a:t>
            </a:r>
          </a:p>
        </p:txBody>
      </p:sp>
    </p:spTree>
    <p:extLst>
      <p:ext uri="{BB962C8B-B14F-4D97-AF65-F5344CB8AC3E}">
        <p14:creationId xmlns:p14="http://schemas.microsoft.com/office/powerpoint/2010/main" val="14093462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46359252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477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20561503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579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accent4"/>
                </a:solidFill>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90640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682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dirty="0">
                <a:solidFill>
                  <a:schemeClr val="bg1"/>
                </a:solidFill>
              </a:rPr>
              <a:t>Agenda</a:t>
            </a:r>
          </a:p>
        </p:txBody>
      </p:sp>
    </p:spTree>
    <p:extLst>
      <p:ext uri="{BB962C8B-B14F-4D97-AF65-F5344CB8AC3E}">
        <p14:creationId xmlns:p14="http://schemas.microsoft.com/office/powerpoint/2010/main" val="33908678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784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Trebuchet MS" panose="020B0603020202020204" pitchFamily="34" charset="0"/>
                <a:sym typeface="Trebuchet MS" panose="020B0603020202020204" pitchFamily="34" charset="0"/>
              </a:rPr>
              <a:t>Table of contents</a:t>
            </a:r>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137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30000" y="622800"/>
            <a:ext cx="10933350" cy="535596"/>
          </a:xfrm>
        </p:spPr>
        <p:txBody>
          <a:bodyPr lIns="0" tIns="0" rIns="0" bIns="0"/>
          <a:lstStyle>
            <a:lvl1pPr>
              <a:defRPr sz="3867" b="0" i="0">
                <a:solidFill>
                  <a:srgbClr val="728FF0"/>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503269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blank" preserve="1">
  <p:cSld name="1_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91660223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167" name="think-cell Slide" r:id="rId5" imgW="384" imgH="384" progId="TCLayout.ActiveDocument.1">
                  <p:embed/>
                </p:oleObj>
              </mc:Choice>
              <mc:Fallback>
                <p:oleObj name="think-cell Slide" r:id="rId5" imgW="384" imgH="384"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a:extLst>
              <a:ext uri="{FF2B5EF4-FFF2-40B4-BE49-F238E27FC236}">
                <a16:creationId xmlns:a16="http://schemas.microsoft.com/office/drawing/2014/main" xmlns="" id="{AA5B3B33-0D9D-4D2C-9C8E-4F63FA97697D}"/>
              </a:ext>
            </a:extLst>
          </p:cNvPr>
          <p:cNvPicPr>
            <a:picLocks noChangeAspect="1"/>
          </p:cNvPicPr>
          <p:nvPr userDrawn="1"/>
        </p:nvPicPr>
        <p:blipFill rotWithShape="1">
          <a:blip r:embed="rId7"/>
          <a:srcRect t="7806" b="7806"/>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solidFill>
            <a:schemeClr val="accent2">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7" name="Freeform 6"/>
          <p:cNvSpPr>
            <a:spLocks noChangeAspect="1"/>
          </p:cNvSpPr>
          <p:nvPr userDrawn="1">
            <p:custDataLst>
              <p:tags r:id="rId3"/>
            </p:custDataLst>
          </p:nvPr>
        </p:nvSpPr>
        <p:spPr bwMode="auto">
          <a:xfrm>
            <a:off x="2676858"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4736329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695993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CE4FFF-81B3-4CDA-B0A1-3363FFB22A6A}"/>
              </a:ext>
            </a:extLst>
          </p:cNvPr>
          <p:cNvSpPr>
            <a:spLocks noGrp="1"/>
          </p:cNvSpPr>
          <p:nvPr>
            <p:ph type="title" hasCustomPrompt="1"/>
          </p:nvPr>
        </p:nvSpPr>
        <p:spPr>
          <a:xfrm>
            <a:off x="630000" y="622800"/>
            <a:ext cx="10933350" cy="470898"/>
          </a:xfrm>
        </p:spPr>
        <p:txBody>
          <a:bodyPr/>
          <a:lstStyle>
            <a:lvl1pPr>
              <a:defRPr sz="3400"/>
            </a:lvl1pPr>
          </a:lstStyle>
          <a:p>
            <a:r>
              <a:rPr lang="en-US" dirty="0"/>
              <a:t>Click to add title</a:t>
            </a:r>
          </a:p>
        </p:txBody>
      </p:sp>
      <p:sp>
        <p:nvSpPr>
          <p:cNvPr id="8" name="Text Placeholder 7">
            <a:extLst>
              <a:ext uri="{FF2B5EF4-FFF2-40B4-BE49-F238E27FC236}">
                <a16:creationId xmlns:a16="http://schemas.microsoft.com/office/drawing/2014/main" xmlns=""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lvl4pPr>
            <a:lvl5pPr>
              <a:lnSpc>
                <a:spcPct val="100000"/>
              </a:lnSpc>
              <a:spcBef>
                <a:spcPts val="0"/>
              </a:spcBef>
              <a:spcAft>
                <a:spcPts val="0"/>
              </a:spcAft>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730003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66548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91" name="think-cell Slide" r:id="rId7" imgW="384" imgH="384" progId="TCLayout.ActiveDocument.1">
                  <p:embed/>
                </p:oleObj>
              </mc:Choice>
              <mc:Fallback>
                <p:oleObj name="think-cell Slide" r:id="rId7" imgW="384" imgH="384" progId="TCLayout.ActiveDocument.1">
                  <p:embed/>
                  <p:pic>
                    <p:nvPicPr>
                      <p:cNvPr id="0" name=""/>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9">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4"/>
            </p:custDataLst>
          </p:nvPr>
        </p:nvPicPr>
        <p:blipFill rotWithShape="1">
          <a:blip r:embed="rId10">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p:spPr>
        <p:txBody>
          <a:bodyPr anchor="b">
            <a:normAutofit/>
          </a:bodyPr>
          <a:lstStyle>
            <a:lvl1pPr algn="l">
              <a:lnSpc>
                <a:spcPct val="93000"/>
              </a:lnSpc>
              <a:defRPr sz="5400">
                <a:solidFill>
                  <a:schemeClr val="bg1"/>
                </a:solidFill>
                <a:latin typeface="+mj-lt"/>
                <a:sym typeface="Trebuchet MS" panose="020B0603020202020204" pitchFamily="34" charset="0"/>
              </a:defRPr>
            </a:lvl1pPr>
          </a:lstStyle>
          <a:p>
            <a:r>
              <a:rPr lang="en-US" dirty="0"/>
              <a:t>Title in Title Case</a:t>
            </a:r>
          </a:p>
        </p:txBody>
      </p:sp>
      <p:sp>
        <p:nvSpPr>
          <p:cNvPr id="13" name="Freeform 12"/>
          <p:cNvSpPr>
            <a:spLocks noChangeAspect="1"/>
          </p:cNvSpPr>
          <p:nvPr userDrawn="1">
            <p:custDataLst>
              <p:tags r:id="rId5"/>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xmlns=""/>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7"/>
          <p:cNvSpPr>
            <a:spLocks noGrp="1"/>
          </p:cNvSpPr>
          <p:nvPr>
            <p:ph type="title" hasCustomPrompt="1"/>
          </p:nvPr>
        </p:nvSpPr>
        <p:spPr>
          <a:xfrm>
            <a:off x="630000" y="622800"/>
            <a:ext cx="10933350" cy="332399"/>
          </a:xfr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2206985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xmlns="">
        <p15:guide id="1" orient="horz" pos="432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083126-25E7-42D8-B799-608CFD4DF6C3}"/>
              </a:ext>
            </a:extLst>
          </p:cNvPr>
          <p:cNvSpPr>
            <a:spLocks noGrp="1"/>
          </p:cNvSpPr>
          <p:nvPr>
            <p:ph type="title" hasCustomPrompt="1"/>
          </p:nvPr>
        </p:nvSpPr>
        <p:spPr/>
        <p:txBody>
          <a:bodyPr/>
          <a:lstStyle/>
          <a:p>
            <a:r>
              <a:rPr lang="en-US" dirty="0"/>
              <a:t>Click to add title</a:t>
            </a:r>
          </a:p>
        </p:txBody>
      </p:sp>
      <p:sp>
        <p:nvSpPr>
          <p:cNvPr id="6" name="Text Placeholder 5">
            <a:extLst>
              <a:ext uri="{FF2B5EF4-FFF2-40B4-BE49-F238E27FC236}">
                <a16:creationId xmlns:a16="http://schemas.microsoft.com/office/drawing/2014/main" xmlns=""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lvl4pPr>
            <a:lvl5pPr>
              <a:lnSpc>
                <a:spcPct val="100000"/>
              </a:lnSpc>
              <a:spcBef>
                <a:spcPts val="0"/>
              </a:spcBef>
              <a:spcAft>
                <a:spcPts val="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043400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chemeClr val="tx2"/>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9007530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xmlns="">
        <p15:guide id="1" orient="horz" pos="2160" userDrawn="1">
          <p15:clr>
            <a:srgbClr val="FBAE40"/>
          </p15:clr>
        </p15:guide>
        <p15:guide id="2" pos="384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8199047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mj-lt"/>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5239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5223664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4829456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793922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0604520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chemeClr val="tx2"/>
                </a:solidFill>
                <a:latin typeface="+mj-lt"/>
              </a:defRPr>
            </a:lvl1pPr>
          </a:lstStyle>
          <a:p>
            <a:r>
              <a:rPr lang="en-US" dirty="0"/>
              <a:t>Click to add title</a:t>
            </a:r>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0527104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301659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2905789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427957162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215" name="think-cell Slide" r:id="rId4" imgW="324" imgH="324" progId="TCLayout.ActiveDocument.1">
                  <p:embed/>
                </p:oleObj>
              </mc:Choice>
              <mc:Fallback>
                <p:oleObj name="think-cell Slide" r:id="rId4" imgW="324" imgH="32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12" name="Picture 1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32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defRPr>
            </a:lvl1pPr>
          </a:lstStyle>
          <a:p>
            <a:r>
              <a:rPr lang="en-US" dirty="0"/>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39979161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6992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589356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8095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19690273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83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3984939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712323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5850758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39361921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406658069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239" name="think-cell Slide" r:id="rId4" imgW="384" imgH="384" progId="TCLayout.ActiveDocument.1">
                  <p:embed/>
                </p:oleObj>
              </mc:Choice>
              <mc:Fallback>
                <p:oleObj name="think-cell Slide" r:id="rId4" imgW="384" imgH="38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37419413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548375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9090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6408276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5711853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4132211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8753822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63" name="think-cell Slide" r:id="rId6" imgW="384" imgH="384" progId="TCLayout.ActiveDocument.1">
                  <p:embed/>
                </p:oleObj>
              </mc:Choice>
              <mc:Fallback>
                <p:oleObj name="think-cell Slide" r:id="rId6" imgW="384" imgH="384"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8">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10" name="Freeform 9"/>
          <p:cNvSpPr>
            <a:spLocks noChangeAspect="1"/>
          </p:cNvSpPr>
          <p:nvPr userDrawn="1">
            <p:custDataLst>
              <p:tags r:id="rId4"/>
            </p:custDataLst>
          </p:nvPr>
        </p:nvSpPr>
        <p:spPr bwMode="auto">
          <a:xfrm>
            <a:off x="2676857"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23516218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8187540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5058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287"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2021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2" name="Rectangle 11"/>
          <p:cNvSpPr/>
          <p:nvPr userDrawn="1">
            <p:custDataLst>
              <p:tags r:id="rId3"/>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2" name="TextBox 1"/>
          <p:cNvSpPr txBox="1"/>
          <p:nvPr userDrawn="1"/>
        </p:nvSpPr>
        <p:spPr>
          <a:xfrm>
            <a:off x="630000" y="907199"/>
            <a:ext cx="3448800" cy="3488400"/>
          </a:xfrm>
          <a:prstGeom prst="rect">
            <a:avLst/>
          </a:prstGeom>
          <a:noFill/>
          <a:ln>
            <a:solidFill>
              <a:schemeClr val="bg1"/>
            </a:solidFill>
          </a:ln>
        </p:spPr>
        <p:txBody>
          <a:bodyPr wrap="square" lIns="612000" tIns="468000" rIns="0" bIns="0" rtlCol="0" anchor="t">
            <a:spAutoFit/>
          </a:bodyPr>
          <a:lstStyle/>
          <a:p>
            <a:pPr>
              <a:lnSpc>
                <a:spcPct val="90000"/>
              </a:lnSpc>
              <a:spcAft>
                <a:spcPts val="600"/>
              </a:spcAft>
            </a:pPr>
            <a:endParaRPr lang="en-US" sz="5400" dirty="0">
              <a:solidFill>
                <a:schemeClr val="bg1"/>
              </a:solidFill>
            </a:endParaRPr>
          </a:p>
        </p:txBody>
      </p:sp>
      <p:sp>
        <p:nvSpPr>
          <p:cNvPr id="10" name="TextBox 1"/>
          <p:cNvSpPr txBox="1"/>
          <p:nvPr userDrawn="1"/>
        </p:nvSpPr>
        <p:spPr>
          <a:xfrm>
            <a:off x="1109949" y="1115416"/>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dirty="0">
                <a:solidFill>
                  <a:schemeClr val="bg1"/>
                </a:solidFill>
                <a:latin typeface="+mj-lt"/>
              </a:rPr>
              <a:t>Agenda</a:t>
            </a:r>
          </a:p>
        </p:txBody>
      </p:sp>
    </p:spTree>
    <p:extLst>
      <p:ext uri="{BB962C8B-B14F-4D97-AF65-F5344CB8AC3E}">
        <p14:creationId xmlns:p14="http://schemas.microsoft.com/office/powerpoint/2010/main" val="25703140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96349202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311"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2021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3729285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335"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2021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60771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35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dirty="0">
                <a:solidFill>
                  <a:schemeClr val="bg1"/>
                </a:solidFill>
              </a:rPr>
              <a:t>Agenda</a:t>
            </a:r>
          </a:p>
        </p:txBody>
      </p:sp>
    </p:spTree>
    <p:extLst>
      <p:ext uri="{BB962C8B-B14F-4D97-AF65-F5344CB8AC3E}">
        <p14:creationId xmlns:p14="http://schemas.microsoft.com/office/powerpoint/2010/main" val="2270190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38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2021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0" name="Rectangle 9"/>
          <p:cNvSpPr/>
          <p:nvPr userDrawn="1">
            <p:custDataLst>
              <p:tags r:id="rId3"/>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11" name="TextBox 10"/>
          <p:cNvSpPr txBox="1"/>
          <p:nvPr userDrawn="1"/>
        </p:nvSpPr>
        <p:spPr>
          <a:xfrm>
            <a:off x="630000" y="907198"/>
            <a:ext cx="3448800" cy="3488400"/>
          </a:xfrm>
          <a:prstGeom prst="rect">
            <a:avLst/>
          </a:prstGeom>
          <a:noFill/>
          <a:ln>
            <a:solidFill>
              <a:schemeClr val="accent4"/>
            </a:solidFill>
          </a:ln>
        </p:spPr>
        <p:txBody>
          <a:bodyPr wrap="square" lIns="612000" tIns="468000" rIns="0" bIns="0" rtlCol="0" anchor="t">
            <a:spAutoFit/>
          </a:bodyPr>
          <a:lstStyle/>
          <a:p>
            <a:pPr>
              <a:lnSpc>
                <a:spcPct val="90000"/>
              </a:lnSpc>
              <a:spcAft>
                <a:spcPts val="600"/>
              </a:spcAft>
            </a:pPr>
            <a:endParaRPr lang="en-US" sz="5400" dirty="0">
              <a:solidFill>
                <a:schemeClr val="accent4"/>
              </a:solidFill>
            </a:endParaRPr>
          </a:p>
        </p:txBody>
      </p:sp>
      <p:sp>
        <p:nvSpPr>
          <p:cNvPr id="9" name="TextBox 1"/>
          <p:cNvSpPr txBox="1"/>
          <p:nvPr userDrawn="1"/>
        </p:nvSpPr>
        <p:spPr>
          <a:xfrm>
            <a:off x="1109949" y="1115416"/>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Agenda</a:t>
            </a:r>
          </a:p>
        </p:txBody>
      </p:sp>
    </p:spTree>
    <p:extLst>
      <p:ext uri="{BB962C8B-B14F-4D97-AF65-F5344CB8AC3E}">
        <p14:creationId xmlns:p14="http://schemas.microsoft.com/office/powerpoint/2010/main" val="18655767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44006171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40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2021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32061407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43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2021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accent4"/>
                </a:solidFill>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339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45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dirty="0">
                <a:solidFill>
                  <a:schemeClr val="bg1"/>
                </a:solidFill>
              </a:rPr>
              <a:t>Agenda</a:t>
            </a:r>
          </a:p>
        </p:txBody>
      </p:sp>
    </p:spTree>
    <p:extLst>
      <p:ext uri="{BB962C8B-B14F-4D97-AF65-F5344CB8AC3E}">
        <p14:creationId xmlns:p14="http://schemas.microsoft.com/office/powerpoint/2010/main" val="17847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47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Trebuchet MS" panose="020B0603020202020204" pitchFamily="34" charset="0"/>
                <a:sym typeface="Trebuchet MS" panose="020B0603020202020204" pitchFamily="34" charset="0"/>
              </a:rPr>
              <a:t>Table of contents</a:t>
            </a:r>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2021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6578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userDrawn="1">
  <p:cSld name="Blank dark gray">
    <p:bg>
      <p:bgPr>
        <a:solidFill>
          <a:schemeClr val="accent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03" name="think-cell Slide" r:id="rId4" imgW="352" imgH="355" progId="TCLayout.ActiveDocument.1">
                  <p:embed/>
                </p:oleObj>
              </mc:Choice>
              <mc:Fallback>
                <p:oleObj name="think-cell Slide" r:id="rId4" imgW="352" imgH="355"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mn-lt"/>
              </a:rPr>
              <a:pPr algn="r">
                <a:defRPr/>
              </a:pPr>
              <a:t>‹#›</a:t>
            </a:fld>
            <a:endParaRPr lang="en-US" sz="1000" dirty="0">
              <a:solidFill>
                <a:prstClr val="white"/>
              </a:solidFill>
              <a:sym typeface="+mn-lt"/>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ea typeface="+mn-ea"/>
                <a:cs typeface="+mn-cs"/>
                <a:sym typeface="+mn-lt"/>
              </a:defRPr>
            </a:lvl1pPr>
          </a:lstStyle>
          <a:p>
            <a:endParaRPr lang="en-US" dirty="0">
              <a:solidFill>
                <a:prstClr val="white"/>
              </a:solidFill>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solidFill>
                <a:sym typeface="+mn-lt"/>
              </a:rPr>
              <a:t>Copyright © 2020 by Boston Consulting Group. All rights reserved.</a:t>
            </a:r>
          </a:p>
        </p:txBody>
      </p:sp>
    </p:spTree>
    <p:extLst>
      <p:ext uri="{BB962C8B-B14F-4D97-AF65-F5344CB8AC3E}">
        <p14:creationId xmlns:p14="http://schemas.microsoft.com/office/powerpoint/2010/main" val="9545763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884277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obj">
  <p:cSld name="Two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30000" y="622800"/>
            <a:ext cx="10933350" cy="535596"/>
          </a:xfrm>
        </p:spPr>
        <p:txBody>
          <a:bodyPr lIns="0" tIns="0" rIns="0" bIns="0"/>
          <a:lstStyle>
            <a:lvl1pPr>
              <a:defRPr sz="3867" b="0" i="0">
                <a:solidFill>
                  <a:srgbClr val="728FF0"/>
                </a:solidFill>
                <a:latin typeface="Arial"/>
                <a:cs typeface="Arial"/>
              </a:defRPr>
            </a:lvl1pPr>
          </a:lstStyle>
          <a:p>
            <a:endParaRPr/>
          </a:p>
        </p:txBody>
      </p:sp>
      <p:sp>
        <p:nvSpPr>
          <p:cNvPr id="3" name="Holder 3"/>
          <p:cNvSpPr>
            <a:spLocks noGrp="1"/>
          </p:cNvSpPr>
          <p:nvPr>
            <p:ph sz="half" idx="2"/>
          </p:nvPr>
        </p:nvSpPr>
        <p:spPr>
          <a:xfrm>
            <a:off x="609600" y="1577340"/>
            <a:ext cx="5303520" cy="1876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1876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1/20/2024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5908052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004019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551" name="think-cell Slide" r:id="rId6" imgW="384" imgH="384" progId="TCLayout.ActiveDocument.1">
                  <p:embed/>
                </p:oleObj>
              </mc:Choice>
              <mc:Fallback>
                <p:oleObj name="think-cell Slide" r:id="rId6" imgW="384" imgH="384" progId="TCLayout.ActiveDocument.1">
                  <p:embed/>
                  <p:pic>
                    <p:nvPicPr>
                      <p:cNvPr id="4" name="Object 3" hidden="1"/>
                      <p:cNvPicPr/>
                      <p:nvPr/>
                    </p:nvPicPr>
                    <p:blipFill>
                      <a:blip r:embed="rId7"/>
                      <a:stretch>
                        <a:fillRect/>
                      </a:stretch>
                    </p:blipFill>
                    <p:spPr>
                      <a:xfrm>
                        <a:off x="1588" y="1588"/>
                        <a:ext cx="1588" cy="1588"/>
                      </a:xfrm>
                      <a:prstGeom prst="rect">
                        <a:avLst/>
                      </a:prstGeom>
                    </p:spPr>
                  </p:pic>
                </p:oleObj>
              </mc:Fallback>
            </mc:AlternateContent>
          </a:graphicData>
        </a:graphic>
      </p:graphicFrame>
      <p:pic>
        <p:nvPicPr>
          <p:cNvPr id="18" name="Picture 17"/>
          <p:cNvPicPr>
            <a:picLocks noChangeAspect="1"/>
          </p:cNvPicPr>
          <p:nvPr userDrawn="1"/>
        </p:nvPicPr>
        <p:blipFill rotWithShape="1">
          <a:blip r:embed="rId8">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6" name="Picture 15">
            <a:extLst>
              <a:ext uri="{FF2B5EF4-FFF2-40B4-BE49-F238E27FC236}">
                <a16:creationId xmlns:a16="http://schemas.microsoft.com/office/drawing/2014/main" xmlns="" id="{A0564CDC-BE77-4F81-96C2-D044FD60559E}"/>
              </a:ext>
            </a:extLst>
          </p:cNvPr>
          <p:cNvPicPr>
            <a:picLocks noChangeAspect="1"/>
          </p:cNvPicPr>
          <p:nvPr userDrawn="1"/>
        </p:nvPicPr>
        <p:blipFill rotWithShape="1">
          <a:blip r:embed="rId9"/>
          <a:srcRect t="17772" b="17772"/>
          <a:stretch/>
        </p:blipFill>
        <p:spPr>
          <a:xfrm flipH="1">
            <a:off x="0" y="0"/>
            <a:ext cx="12192000" cy="5232429"/>
          </a:xfrm>
          <a:prstGeom prst="rect">
            <a:avLst/>
          </a:prstGeom>
        </p:spPr>
      </p:pic>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10932414" cy="5534888"/>
          </a:xfrm>
          <a:prstGeom prst="rect">
            <a:avLst/>
          </a:prstGeom>
          <a:solidFill>
            <a:schemeClr val="accent2">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a:prstGeom prst="rect">
            <a:avLst/>
          </a:prstGeom>
        </p:spPr>
        <p:txBody>
          <a:bodyPr vert="horz" anchor="b">
            <a:normAutofit/>
          </a:bodyPr>
          <a:lstStyle>
            <a:lvl1pPr algn="l">
              <a:lnSpc>
                <a:spcPct val="93000"/>
              </a:lnSpc>
              <a:defRPr sz="5400" baseline="0">
                <a:solidFill>
                  <a:schemeClr val="bg1"/>
                </a:solidFill>
                <a:latin typeface="+mj-lt"/>
                <a:sym typeface="Trebuchet MS" panose="020B0603020202020204" pitchFamily="34" charset="0"/>
              </a:defRPr>
            </a:lvl1pPr>
          </a:lstStyle>
          <a:p>
            <a:r>
              <a:rPr lang="en-US" dirty="0"/>
              <a:t>Title in Title Case</a:t>
            </a:r>
          </a:p>
        </p:txBody>
      </p:sp>
      <p:sp>
        <p:nvSpPr>
          <p:cNvPr id="33" name="Freeform 32"/>
          <p:cNvSpPr>
            <a:spLocks noChangeAspect="1"/>
          </p:cNvSpPr>
          <p:nvPr userDrawn="1">
            <p:custDataLst>
              <p:tags r:id="rId4"/>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8292228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5809484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575"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Tree>
    <p:extLst>
      <p:ext uri="{BB962C8B-B14F-4D97-AF65-F5344CB8AC3E}">
        <p14:creationId xmlns:p14="http://schemas.microsoft.com/office/powerpoint/2010/main" val="456337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42762585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CE4FFF-81B3-4CDA-B0A1-3363FFB22A6A}"/>
              </a:ext>
            </a:extLst>
          </p:cNvPr>
          <p:cNvSpPr>
            <a:spLocks noGrp="1"/>
          </p:cNvSpPr>
          <p:nvPr>
            <p:ph type="title" hasCustomPrompt="1"/>
          </p:nvPr>
        </p:nvSpPr>
        <p:spPr>
          <a:xfrm>
            <a:off x="630000" y="622800"/>
            <a:ext cx="10933350" cy="470898"/>
          </a:xfrm>
        </p:spPr>
        <p:txBody>
          <a:bodyPr/>
          <a:lstStyle>
            <a:lvl1pPr>
              <a:defRPr sz="3400"/>
            </a:lvl1pPr>
          </a:lstStyle>
          <a:p>
            <a:r>
              <a:rPr lang="en-US" dirty="0"/>
              <a:t>Click to add title</a:t>
            </a:r>
          </a:p>
        </p:txBody>
      </p:sp>
      <p:sp>
        <p:nvSpPr>
          <p:cNvPr id="8" name="Text Placeholder 7">
            <a:extLst>
              <a:ext uri="{FF2B5EF4-FFF2-40B4-BE49-F238E27FC236}">
                <a16:creationId xmlns:a16="http://schemas.microsoft.com/office/drawing/2014/main" xmlns=""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lvl4pPr>
            <a:lvl5pPr>
              <a:lnSpc>
                <a:spcPct val="100000"/>
              </a:lnSpc>
              <a:spcBef>
                <a:spcPts val="0"/>
              </a:spcBef>
              <a:spcAft>
                <a:spcPts val="0"/>
              </a:spcAft>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248689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chemeClr val="tx2"/>
                </a:solidFill>
                <a:latin typeface="+mj-lt"/>
              </a:defRPr>
            </a:lvl1pPr>
          </a:lstStyle>
          <a:p>
            <a:r>
              <a:rPr lang="en-US" dirty="0"/>
              <a:t>Click to add title</a:t>
            </a:r>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50880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7802998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6489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38141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32452042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3592263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6356410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4577220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Copyright"/>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5283281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anchor="ctr">
            <a:noAutofit/>
          </a:bodyPr>
          <a:lstStyle>
            <a:lvl1pPr>
              <a:defRPr sz="3200" baseline="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7825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25047770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6885490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599"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5" name="Picture 14"/>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46533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23253101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44458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xmlns=""/>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12372370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xmlns=""/>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16" name="Picture 1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43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6514967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26391542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1008887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35334063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38226642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5623" name="think-cell Slide" r:id="rId4" imgW="324" imgH="324" progId="TCLayout.ActiveDocument.1">
                  <p:embed/>
                </p:oleObj>
              </mc:Choice>
              <mc:Fallback>
                <p:oleObj name="think-cell Slide" r:id="rId4" imgW="324" imgH="32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17982113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40844004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2747032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9437963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3840696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14348633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6647" name="think-cell Slide" r:id="rId6" imgW="384" imgH="384" progId="TCLayout.ActiveDocument.1">
                  <p:embed/>
                </p:oleObj>
              </mc:Choice>
              <mc:Fallback>
                <p:oleObj name="think-cell Slide" r:id="rId6" imgW="384" imgH="384" progId="TCLayout.ActiveDocument.1">
                  <p:embed/>
                  <p:pic>
                    <p:nvPicPr>
                      <p:cNvPr id="2" name="Object 1" hidden="1"/>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8">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7" name="Freeform 6"/>
          <p:cNvSpPr>
            <a:spLocks noChangeAspect="1"/>
          </p:cNvSpPr>
          <p:nvPr userDrawn="1">
            <p:custDataLst>
              <p:tags r:id="rId4"/>
            </p:custDataLst>
          </p:nvPr>
        </p:nvSpPr>
        <p:spPr bwMode="auto">
          <a:xfrm>
            <a:off x="2676858"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4359536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207495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vmlDrawing" Target="../drawings/vmlDrawing1.v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slideLayout" Target="../slideLayouts/slideLayout109.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42" Type="http://schemas.openxmlformats.org/officeDocument/2006/relationships/slideLayout" Target="../slideLayouts/slideLayout112.xml"/><Relationship Id="rId47" Type="http://schemas.openxmlformats.org/officeDocument/2006/relationships/slideLayout" Target="../slideLayouts/slideLayout117.xml"/><Relationship Id="rId50" Type="http://schemas.openxmlformats.org/officeDocument/2006/relationships/slideLayout" Target="../slideLayouts/slideLayout120.xml"/><Relationship Id="rId55" Type="http://schemas.openxmlformats.org/officeDocument/2006/relationships/slideLayout" Target="../slideLayouts/slideLayout125.xml"/><Relationship Id="rId63" Type="http://schemas.openxmlformats.org/officeDocument/2006/relationships/slideLayout" Target="../slideLayouts/slideLayout133.xml"/><Relationship Id="rId68" Type="http://schemas.openxmlformats.org/officeDocument/2006/relationships/slideLayout" Target="../slideLayouts/slideLayout138.xml"/><Relationship Id="rId7" Type="http://schemas.openxmlformats.org/officeDocument/2006/relationships/slideLayout" Target="../slideLayouts/slideLayout77.xml"/><Relationship Id="rId71" Type="http://schemas.openxmlformats.org/officeDocument/2006/relationships/tags" Target="../tags/tag35.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9" Type="http://schemas.openxmlformats.org/officeDocument/2006/relationships/slideLayout" Target="../slideLayouts/slideLayout99.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40" Type="http://schemas.openxmlformats.org/officeDocument/2006/relationships/slideLayout" Target="../slideLayouts/slideLayout110.xml"/><Relationship Id="rId45" Type="http://schemas.openxmlformats.org/officeDocument/2006/relationships/slideLayout" Target="../slideLayouts/slideLayout115.xml"/><Relationship Id="rId53" Type="http://schemas.openxmlformats.org/officeDocument/2006/relationships/slideLayout" Target="../slideLayouts/slideLayout123.xml"/><Relationship Id="rId58" Type="http://schemas.openxmlformats.org/officeDocument/2006/relationships/slideLayout" Target="../slideLayouts/slideLayout128.xml"/><Relationship Id="rId66" Type="http://schemas.openxmlformats.org/officeDocument/2006/relationships/slideLayout" Target="../slideLayouts/slideLayout136.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49" Type="http://schemas.openxmlformats.org/officeDocument/2006/relationships/slideLayout" Target="../slideLayouts/slideLayout119.xml"/><Relationship Id="rId57" Type="http://schemas.openxmlformats.org/officeDocument/2006/relationships/slideLayout" Target="../slideLayouts/slideLayout127.xml"/><Relationship Id="rId61" Type="http://schemas.openxmlformats.org/officeDocument/2006/relationships/slideLayout" Target="../slideLayouts/slideLayout131.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4" Type="http://schemas.openxmlformats.org/officeDocument/2006/relationships/slideLayout" Target="../slideLayouts/slideLayout114.xml"/><Relationship Id="rId52" Type="http://schemas.openxmlformats.org/officeDocument/2006/relationships/slideLayout" Target="../slideLayouts/slideLayout122.xml"/><Relationship Id="rId60" Type="http://schemas.openxmlformats.org/officeDocument/2006/relationships/slideLayout" Target="../slideLayouts/slideLayout130.xml"/><Relationship Id="rId65" Type="http://schemas.openxmlformats.org/officeDocument/2006/relationships/slideLayout" Target="../slideLayouts/slideLayout135.xml"/><Relationship Id="rId73" Type="http://schemas.openxmlformats.org/officeDocument/2006/relationships/image" Target="../media/image1.emf"/><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43" Type="http://schemas.openxmlformats.org/officeDocument/2006/relationships/slideLayout" Target="../slideLayouts/slideLayout113.xml"/><Relationship Id="rId48" Type="http://schemas.openxmlformats.org/officeDocument/2006/relationships/slideLayout" Target="../slideLayouts/slideLayout118.xml"/><Relationship Id="rId56" Type="http://schemas.openxmlformats.org/officeDocument/2006/relationships/slideLayout" Target="../slideLayouts/slideLayout126.xml"/><Relationship Id="rId64" Type="http://schemas.openxmlformats.org/officeDocument/2006/relationships/slideLayout" Target="../slideLayouts/slideLayout134.xml"/><Relationship Id="rId69" Type="http://schemas.openxmlformats.org/officeDocument/2006/relationships/theme" Target="../theme/theme2.xml"/><Relationship Id="rId8" Type="http://schemas.openxmlformats.org/officeDocument/2006/relationships/slideLayout" Target="../slideLayouts/slideLayout78.xml"/><Relationship Id="rId51" Type="http://schemas.openxmlformats.org/officeDocument/2006/relationships/slideLayout" Target="../slideLayouts/slideLayout121.xml"/><Relationship Id="rId72" Type="http://schemas.openxmlformats.org/officeDocument/2006/relationships/oleObject" Target="../embeddings/oleObject21.bin"/><Relationship Id="rId3" Type="http://schemas.openxmlformats.org/officeDocument/2006/relationships/slideLayout" Target="../slideLayouts/slideLayout73.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slideLayout" Target="../slideLayouts/slideLayout108.xml"/><Relationship Id="rId46" Type="http://schemas.openxmlformats.org/officeDocument/2006/relationships/slideLayout" Target="../slideLayouts/slideLayout116.xml"/><Relationship Id="rId59" Type="http://schemas.openxmlformats.org/officeDocument/2006/relationships/slideLayout" Target="../slideLayouts/slideLayout129.xml"/><Relationship Id="rId67" Type="http://schemas.openxmlformats.org/officeDocument/2006/relationships/slideLayout" Target="../slideLayouts/slideLayout137.xml"/><Relationship Id="rId20" Type="http://schemas.openxmlformats.org/officeDocument/2006/relationships/slideLayout" Target="../slideLayouts/slideLayout90.xml"/><Relationship Id="rId41" Type="http://schemas.openxmlformats.org/officeDocument/2006/relationships/slideLayout" Target="../slideLayouts/slideLayout111.xml"/><Relationship Id="rId54" Type="http://schemas.openxmlformats.org/officeDocument/2006/relationships/slideLayout" Target="../slideLayouts/slideLayout124.xml"/><Relationship Id="rId62" Type="http://schemas.openxmlformats.org/officeDocument/2006/relationships/slideLayout" Target="../slideLayouts/slideLayout132.xml"/><Relationship Id="rId70" Type="http://schemas.openxmlformats.org/officeDocument/2006/relationships/vmlDrawing" Target="../drawings/vmlDrawing21.vml"/><Relationship Id="rId1" Type="http://schemas.openxmlformats.org/officeDocument/2006/relationships/slideLayout" Target="../slideLayouts/slideLayout71.xml"/><Relationship Id="rId6" Type="http://schemas.openxmlformats.org/officeDocument/2006/relationships/slideLayout" Target="../slideLayouts/slideLayout7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26" Type="http://schemas.openxmlformats.org/officeDocument/2006/relationships/slideLayout" Target="../slideLayouts/slideLayout164.xml"/><Relationship Id="rId39" Type="http://schemas.openxmlformats.org/officeDocument/2006/relationships/slideLayout" Target="../slideLayouts/slideLayout177.xml"/><Relationship Id="rId21" Type="http://schemas.openxmlformats.org/officeDocument/2006/relationships/slideLayout" Target="../slideLayouts/slideLayout159.xml"/><Relationship Id="rId34" Type="http://schemas.openxmlformats.org/officeDocument/2006/relationships/slideLayout" Target="../slideLayouts/slideLayout172.xml"/><Relationship Id="rId42" Type="http://schemas.openxmlformats.org/officeDocument/2006/relationships/slideLayout" Target="../slideLayouts/slideLayout180.xml"/><Relationship Id="rId47" Type="http://schemas.openxmlformats.org/officeDocument/2006/relationships/slideLayout" Target="../slideLayouts/slideLayout185.xml"/><Relationship Id="rId50" Type="http://schemas.openxmlformats.org/officeDocument/2006/relationships/slideLayout" Target="../slideLayouts/slideLayout188.xml"/><Relationship Id="rId55" Type="http://schemas.openxmlformats.org/officeDocument/2006/relationships/slideLayout" Target="../slideLayouts/slideLayout193.xml"/><Relationship Id="rId63" Type="http://schemas.openxmlformats.org/officeDocument/2006/relationships/slideLayout" Target="../slideLayouts/slideLayout201.xml"/><Relationship Id="rId68" Type="http://schemas.openxmlformats.org/officeDocument/2006/relationships/slideLayout" Target="../slideLayouts/slideLayout206.xml"/><Relationship Id="rId7" Type="http://schemas.openxmlformats.org/officeDocument/2006/relationships/slideLayout" Target="../slideLayouts/slideLayout145.xml"/><Relationship Id="rId71" Type="http://schemas.openxmlformats.org/officeDocument/2006/relationships/vmlDrawing" Target="../drawings/vmlDrawing40.v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9" Type="http://schemas.openxmlformats.org/officeDocument/2006/relationships/slideLayout" Target="../slideLayouts/slideLayout167.xml"/><Relationship Id="rId11" Type="http://schemas.openxmlformats.org/officeDocument/2006/relationships/slideLayout" Target="../slideLayouts/slideLayout149.xml"/><Relationship Id="rId24" Type="http://schemas.openxmlformats.org/officeDocument/2006/relationships/slideLayout" Target="../slideLayouts/slideLayout162.xml"/><Relationship Id="rId32" Type="http://schemas.openxmlformats.org/officeDocument/2006/relationships/slideLayout" Target="../slideLayouts/slideLayout170.xml"/><Relationship Id="rId37" Type="http://schemas.openxmlformats.org/officeDocument/2006/relationships/slideLayout" Target="../slideLayouts/slideLayout175.xml"/><Relationship Id="rId40" Type="http://schemas.openxmlformats.org/officeDocument/2006/relationships/slideLayout" Target="../slideLayouts/slideLayout178.xml"/><Relationship Id="rId45" Type="http://schemas.openxmlformats.org/officeDocument/2006/relationships/slideLayout" Target="../slideLayouts/slideLayout183.xml"/><Relationship Id="rId53" Type="http://schemas.openxmlformats.org/officeDocument/2006/relationships/slideLayout" Target="../slideLayouts/slideLayout191.xml"/><Relationship Id="rId58" Type="http://schemas.openxmlformats.org/officeDocument/2006/relationships/slideLayout" Target="../slideLayouts/slideLayout196.xml"/><Relationship Id="rId66" Type="http://schemas.openxmlformats.org/officeDocument/2006/relationships/slideLayout" Target="../slideLayouts/slideLayout204.xml"/><Relationship Id="rId74" Type="http://schemas.openxmlformats.org/officeDocument/2006/relationships/image" Target="../media/image1.emf"/><Relationship Id="rId5" Type="http://schemas.openxmlformats.org/officeDocument/2006/relationships/slideLayout" Target="../slideLayouts/slideLayout143.xml"/><Relationship Id="rId15" Type="http://schemas.openxmlformats.org/officeDocument/2006/relationships/slideLayout" Target="../slideLayouts/slideLayout153.xml"/><Relationship Id="rId23" Type="http://schemas.openxmlformats.org/officeDocument/2006/relationships/slideLayout" Target="../slideLayouts/slideLayout161.xml"/><Relationship Id="rId28" Type="http://schemas.openxmlformats.org/officeDocument/2006/relationships/slideLayout" Target="../slideLayouts/slideLayout166.xml"/><Relationship Id="rId36" Type="http://schemas.openxmlformats.org/officeDocument/2006/relationships/slideLayout" Target="../slideLayouts/slideLayout174.xml"/><Relationship Id="rId49" Type="http://schemas.openxmlformats.org/officeDocument/2006/relationships/slideLayout" Target="../slideLayouts/slideLayout187.xml"/><Relationship Id="rId57" Type="http://schemas.openxmlformats.org/officeDocument/2006/relationships/slideLayout" Target="../slideLayouts/slideLayout195.xml"/><Relationship Id="rId61" Type="http://schemas.openxmlformats.org/officeDocument/2006/relationships/slideLayout" Target="../slideLayouts/slideLayout199.xml"/><Relationship Id="rId10" Type="http://schemas.openxmlformats.org/officeDocument/2006/relationships/slideLayout" Target="../slideLayouts/slideLayout148.xml"/><Relationship Id="rId19" Type="http://schemas.openxmlformats.org/officeDocument/2006/relationships/slideLayout" Target="../slideLayouts/slideLayout157.xml"/><Relationship Id="rId31" Type="http://schemas.openxmlformats.org/officeDocument/2006/relationships/slideLayout" Target="../slideLayouts/slideLayout169.xml"/><Relationship Id="rId44" Type="http://schemas.openxmlformats.org/officeDocument/2006/relationships/slideLayout" Target="../slideLayouts/slideLayout182.xml"/><Relationship Id="rId52" Type="http://schemas.openxmlformats.org/officeDocument/2006/relationships/slideLayout" Target="../slideLayouts/slideLayout190.xml"/><Relationship Id="rId60" Type="http://schemas.openxmlformats.org/officeDocument/2006/relationships/slideLayout" Target="../slideLayouts/slideLayout198.xml"/><Relationship Id="rId65" Type="http://schemas.openxmlformats.org/officeDocument/2006/relationships/slideLayout" Target="../slideLayouts/slideLayout203.xml"/><Relationship Id="rId73" Type="http://schemas.openxmlformats.org/officeDocument/2006/relationships/oleObject" Target="../embeddings/oleObject40.bin"/><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 Id="rId22" Type="http://schemas.openxmlformats.org/officeDocument/2006/relationships/slideLayout" Target="../slideLayouts/slideLayout160.xml"/><Relationship Id="rId27" Type="http://schemas.openxmlformats.org/officeDocument/2006/relationships/slideLayout" Target="../slideLayouts/slideLayout165.xml"/><Relationship Id="rId30" Type="http://schemas.openxmlformats.org/officeDocument/2006/relationships/slideLayout" Target="../slideLayouts/slideLayout168.xml"/><Relationship Id="rId35" Type="http://schemas.openxmlformats.org/officeDocument/2006/relationships/slideLayout" Target="../slideLayouts/slideLayout173.xml"/><Relationship Id="rId43" Type="http://schemas.openxmlformats.org/officeDocument/2006/relationships/slideLayout" Target="../slideLayouts/slideLayout181.xml"/><Relationship Id="rId48" Type="http://schemas.openxmlformats.org/officeDocument/2006/relationships/slideLayout" Target="../slideLayouts/slideLayout186.xml"/><Relationship Id="rId56" Type="http://schemas.openxmlformats.org/officeDocument/2006/relationships/slideLayout" Target="../slideLayouts/slideLayout194.xml"/><Relationship Id="rId64" Type="http://schemas.openxmlformats.org/officeDocument/2006/relationships/slideLayout" Target="../slideLayouts/slideLayout202.xml"/><Relationship Id="rId69" Type="http://schemas.openxmlformats.org/officeDocument/2006/relationships/slideLayout" Target="../slideLayouts/slideLayout207.xml"/><Relationship Id="rId8" Type="http://schemas.openxmlformats.org/officeDocument/2006/relationships/slideLayout" Target="../slideLayouts/slideLayout146.xml"/><Relationship Id="rId51" Type="http://schemas.openxmlformats.org/officeDocument/2006/relationships/slideLayout" Target="../slideLayouts/slideLayout189.xml"/><Relationship Id="rId72" Type="http://schemas.openxmlformats.org/officeDocument/2006/relationships/tags" Target="../tags/tag66.xml"/><Relationship Id="rId3" Type="http://schemas.openxmlformats.org/officeDocument/2006/relationships/slideLayout" Target="../slideLayouts/slideLayout141.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5" Type="http://schemas.openxmlformats.org/officeDocument/2006/relationships/slideLayout" Target="../slideLayouts/slideLayout163.xml"/><Relationship Id="rId33" Type="http://schemas.openxmlformats.org/officeDocument/2006/relationships/slideLayout" Target="../slideLayouts/slideLayout171.xml"/><Relationship Id="rId38" Type="http://schemas.openxmlformats.org/officeDocument/2006/relationships/slideLayout" Target="../slideLayouts/slideLayout176.xml"/><Relationship Id="rId46" Type="http://schemas.openxmlformats.org/officeDocument/2006/relationships/slideLayout" Target="../slideLayouts/slideLayout184.xml"/><Relationship Id="rId59" Type="http://schemas.openxmlformats.org/officeDocument/2006/relationships/slideLayout" Target="../slideLayouts/slideLayout197.xml"/><Relationship Id="rId67" Type="http://schemas.openxmlformats.org/officeDocument/2006/relationships/slideLayout" Target="../slideLayouts/slideLayout205.xml"/><Relationship Id="rId20" Type="http://schemas.openxmlformats.org/officeDocument/2006/relationships/slideLayout" Target="../slideLayouts/slideLayout158.xml"/><Relationship Id="rId41" Type="http://schemas.openxmlformats.org/officeDocument/2006/relationships/slideLayout" Target="../slideLayouts/slideLayout179.xml"/><Relationship Id="rId54" Type="http://schemas.openxmlformats.org/officeDocument/2006/relationships/slideLayout" Target="../slideLayouts/slideLayout192.xml"/><Relationship Id="rId62" Type="http://schemas.openxmlformats.org/officeDocument/2006/relationships/slideLayout" Target="../slideLayouts/slideLayout200.xml"/><Relationship Id="rId70" Type="http://schemas.openxmlformats.org/officeDocument/2006/relationships/theme" Target="../theme/theme3.xml"/><Relationship Id="rId1" Type="http://schemas.openxmlformats.org/officeDocument/2006/relationships/slideLayout" Target="../slideLayouts/slideLayout139.xml"/><Relationship Id="rId6" Type="http://schemas.openxmlformats.org/officeDocument/2006/relationships/slideLayout" Target="../slideLayouts/slideLayout144.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220.xml"/><Relationship Id="rId18" Type="http://schemas.openxmlformats.org/officeDocument/2006/relationships/slideLayout" Target="../slideLayouts/slideLayout225.xml"/><Relationship Id="rId26" Type="http://schemas.openxmlformats.org/officeDocument/2006/relationships/slideLayout" Target="../slideLayouts/slideLayout233.xml"/><Relationship Id="rId39" Type="http://schemas.openxmlformats.org/officeDocument/2006/relationships/slideLayout" Target="../slideLayouts/slideLayout246.xml"/><Relationship Id="rId21" Type="http://schemas.openxmlformats.org/officeDocument/2006/relationships/slideLayout" Target="../slideLayouts/slideLayout228.xml"/><Relationship Id="rId34" Type="http://schemas.openxmlformats.org/officeDocument/2006/relationships/slideLayout" Target="../slideLayouts/slideLayout241.xml"/><Relationship Id="rId42" Type="http://schemas.openxmlformats.org/officeDocument/2006/relationships/slideLayout" Target="../slideLayouts/slideLayout249.xml"/><Relationship Id="rId47" Type="http://schemas.openxmlformats.org/officeDocument/2006/relationships/slideLayout" Target="../slideLayouts/slideLayout254.xml"/><Relationship Id="rId50" Type="http://schemas.openxmlformats.org/officeDocument/2006/relationships/slideLayout" Target="../slideLayouts/slideLayout257.xml"/><Relationship Id="rId55" Type="http://schemas.openxmlformats.org/officeDocument/2006/relationships/slideLayout" Target="../slideLayouts/slideLayout262.xml"/><Relationship Id="rId63" Type="http://schemas.openxmlformats.org/officeDocument/2006/relationships/slideLayout" Target="../slideLayouts/slideLayout270.xml"/><Relationship Id="rId68" Type="http://schemas.openxmlformats.org/officeDocument/2006/relationships/slideLayout" Target="../slideLayouts/slideLayout275.xml"/><Relationship Id="rId7" Type="http://schemas.openxmlformats.org/officeDocument/2006/relationships/slideLayout" Target="../slideLayouts/slideLayout214.xml"/><Relationship Id="rId71" Type="http://schemas.openxmlformats.org/officeDocument/2006/relationships/vmlDrawing" Target="../drawings/vmlDrawing58.vml"/><Relationship Id="rId2" Type="http://schemas.openxmlformats.org/officeDocument/2006/relationships/slideLayout" Target="../slideLayouts/slideLayout209.xml"/><Relationship Id="rId16" Type="http://schemas.openxmlformats.org/officeDocument/2006/relationships/slideLayout" Target="../slideLayouts/slideLayout223.xml"/><Relationship Id="rId29" Type="http://schemas.openxmlformats.org/officeDocument/2006/relationships/slideLayout" Target="../slideLayouts/slideLayout236.xml"/><Relationship Id="rId11" Type="http://schemas.openxmlformats.org/officeDocument/2006/relationships/slideLayout" Target="../slideLayouts/slideLayout218.xml"/><Relationship Id="rId24" Type="http://schemas.openxmlformats.org/officeDocument/2006/relationships/slideLayout" Target="../slideLayouts/slideLayout231.xml"/><Relationship Id="rId32" Type="http://schemas.openxmlformats.org/officeDocument/2006/relationships/slideLayout" Target="../slideLayouts/slideLayout239.xml"/><Relationship Id="rId37" Type="http://schemas.openxmlformats.org/officeDocument/2006/relationships/slideLayout" Target="../slideLayouts/slideLayout244.xml"/><Relationship Id="rId40" Type="http://schemas.openxmlformats.org/officeDocument/2006/relationships/slideLayout" Target="../slideLayouts/slideLayout247.xml"/><Relationship Id="rId45" Type="http://schemas.openxmlformats.org/officeDocument/2006/relationships/slideLayout" Target="../slideLayouts/slideLayout252.xml"/><Relationship Id="rId53" Type="http://schemas.openxmlformats.org/officeDocument/2006/relationships/slideLayout" Target="../slideLayouts/slideLayout260.xml"/><Relationship Id="rId58" Type="http://schemas.openxmlformats.org/officeDocument/2006/relationships/slideLayout" Target="../slideLayouts/slideLayout265.xml"/><Relationship Id="rId66" Type="http://schemas.openxmlformats.org/officeDocument/2006/relationships/slideLayout" Target="../slideLayouts/slideLayout273.xml"/><Relationship Id="rId74" Type="http://schemas.openxmlformats.org/officeDocument/2006/relationships/image" Target="../media/image1.emf"/><Relationship Id="rId5" Type="http://schemas.openxmlformats.org/officeDocument/2006/relationships/slideLayout" Target="../slideLayouts/slideLayout212.xml"/><Relationship Id="rId15" Type="http://schemas.openxmlformats.org/officeDocument/2006/relationships/slideLayout" Target="../slideLayouts/slideLayout222.xml"/><Relationship Id="rId23" Type="http://schemas.openxmlformats.org/officeDocument/2006/relationships/slideLayout" Target="../slideLayouts/slideLayout230.xml"/><Relationship Id="rId28" Type="http://schemas.openxmlformats.org/officeDocument/2006/relationships/slideLayout" Target="../slideLayouts/slideLayout235.xml"/><Relationship Id="rId36" Type="http://schemas.openxmlformats.org/officeDocument/2006/relationships/slideLayout" Target="../slideLayouts/slideLayout243.xml"/><Relationship Id="rId49" Type="http://schemas.openxmlformats.org/officeDocument/2006/relationships/slideLayout" Target="../slideLayouts/slideLayout256.xml"/><Relationship Id="rId57" Type="http://schemas.openxmlformats.org/officeDocument/2006/relationships/slideLayout" Target="../slideLayouts/slideLayout264.xml"/><Relationship Id="rId61" Type="http://schemas.openxmlformats.org/officeDocument/2006/relationships/slideLayout" Target="../slideLayouts/slideLayout268.xml"/><Relationship Id="rId10" Type="http://schemas.openxmlformats.org/officeDocument/2006/relationships/slideLayout" Target="../slideLayouts/slideLayout217.xml"/><Relationship Id="rId19" Type="http://schemas.openxmlformats.org/officeDocument/2006/relationships/slideLayout" Target="../slideLayouts/slideLayout226.xml"/><Relationship Id="rId31" Type="http://schemas.openxmlformats.org/officeDocument/2006/relationships/slideLayout" Target="../slideLayouts/slideLayout238.xml"/><Relationship Id="rId44" Type="http://schemas.openxmlformats.org/officeDocument/2006/relationships/slideLayout" Target="../slideLayouts/slideLayout251.xml"/><Relationship Id="rId52" Type="http://schemas.openxmlformats.org/officeDocument/2006/relationships/slideLayout" Target="../slideLayouts/slideLayout259.xml"/><Relationship Id="rId60" Type="http://schemas.openxmlformats.org/officeDocument/2006/relationships/slideLayout" Target="../slideLayouts/slideLayout267.xml"/><Relationship Id="rId65" Type="http://schemas.openxmlformats.org/officeDocument/2006/relationships/slideLayout" Target="../slideLayouts/slideLayout272.xml"/><Relationship Id="rId73" Type="http://schemas.openxmlformats.org/officeDocument/2006/relationships/oleObject" Target="../embeddings/oleObject58.bin"/><Relationship Id="rId4" Type="http://schemas.openxmlformats.org/officeDocument/2006/relationships/slideLayout" Target="../slideLayouts/slideLayout211.xml"/><Relationship Id="rId9" Type="http://schemas.openxmlformats.org/officeDocument/2006/relationships/slideLayout" Target="../slideLayouts/slideLayout216.xml"/><Relationship Id="rId14" Type="http://schemas.openxmlformats.org/officeDocument/2006/relationships/slideLayout" Target="../slideLayouts/slideLayout221.xml"/><Relationship Id="rId22" Type="http://schemas.openxmlformats.org/officeDocument/2006/relationships/slideLayout" Target="../slideLayouts/slideLayout229.xml"/><Relationship Id="rId27" Type="http://schemas.openxmlformats.org/officeDocument/2006/relationships/slideLayout" Target="../slideLayouts/slideLayout234.xml"/><Relationship Id="rId30" Type="http://schemas.openxmlformats.org/officeDocument/2006/relationships/slideLayout" Target="../slideLayouts/slideLayout237.xml"/><Relationship Id="rId35" Type="http://schemas.openxmlformats.org/officeDocument/2006/relationships/slideLayout" Target="../slideLayouts/slideLayout242.xml"/><Relationship Id="rId43" Type="http://schemas.openxmlformats.org/officeDocument/2006/relationships/slideLayout" Target="../slideLayouts/slideLayout250.xml"/><Relationship Id="rId48" Type="http://schemas.openxmlformats.org/officeDocument/2006/relationships/slideLayout" Target="../slideLayouts/slideLayout255.xml"/><Relationship Id="rId56" Type="http://schemas.openxmlformats.org/officeDocument/2006/relationships/slideLayout" Target="../slideLayouts/slideLayout263.xml"/><Relationship Id="rId64" Type="http://schemas.openxmlformats.org/officeDocument/2006/relationships/slideLayout" Target="../slideLayouts/slideLayout271.xml"/><Relationship Id="rId69" Type="http://schemas.openxmlformats.org/officeDocument/2006/relationships/slideLayout" Target="../slideLayouts/slideLayout276.xml"/><Relationship Id="rId8" Type="http://schemas.openxmlformats.org/officeDocument/2006/relationships/slideLayout" Target="../slideLayouts/slideLayout215.xml"/><Relationship Id="rId51" Type="http://schemas.openxmlformats.org/officeDocument/2006/relationships/slideLayout" Target="../slideLayouts/slideLayout258.xml"/><Relationship Id="rId72" Type="http://schemas.openxmlformats.org/officeDocument/2006/relationships/tags" Target="../tags/tag90.xml"/><Relationship Id="rId3" Type="http://schemas.openxmlformats.org/officeDocument/2006/relationships/slideLayout" Target="../slideLayouts/slideLayout210.xml"/><Relationship Id="rId12" Type="http://schemas.openxmlformats.org/officeDocument/2006/relationships/slideLayout" Target="../slideLayouts/slideLayout219.xml"/><Relationship Id="rId17" Type="http://schemas.openxmlformats.org/officeDocument/2006/relationships/slideLayout" Target="../slideLayouts/slideLayout224.xml"/><Relationship Id="rId25" Type="http://schemas.openxmlformats.org/officeDocument/2006/relationships/slideLayout" Target="../slideLayouts/slideLayout232.xml"/><Relationship Id="rId33" Type="http://schemas.openxmlformats.org/officeDocument/2006/relationships/slideLayout" Target="../slideLayouts/slideLayout240.xml"/><Relationship Id="rId38" Type="http://schemas.openxmlformats.org/officeDocument/2006/relationships/slideLayout" Target="../slideLayouts/slideLayout245.xml"/><Relationship Id="rId46" Type="http://schemas.openxmlformats.org/officeDocument/2006/relationships/slideLayout" Target="../slideLayouts/slideLayout253.xml"/><Relationship Id="rId59" Type="http://schemas.openxmlformats.org/officeDocument/2006/relationships/slideLayout" Target="../slideLayouts/slideLayout266.xml"/><Relationship Id="rId67" Type="http://schemas.openxmlformats.org/officeDocument/2006/relationships/slideLayout" Target="../slideLayouts/slideLayout274.xml"/><Relationship Id="rId20" Type="http://schemas.openxmlformats.org/officeDocument/2006/relationships/slideLayout" Target="../slideLayouts/slideLayout227.xml"/><Relationship Id="rId41" Type="http://schemas.openxmlformats.org/officeDocument/2006/relationships/slideLayout" Target="../slideLayouts/slideLayout248.xml"/><Relationship Id="rId54" Type="http://schemas.openxmlformats.org/officeDocument/2006/relationships/slideLayout" Target="../slideLayouts/slideLayout261.xml"/><Relationship Id="rId62" Type="http://schemas.openxmlformats.org/officeDocument/2006/relationships/slideLayout" Target="../slideLayouts/slideLayout269.xml"/><Relationship Id="rId70" Type="http://schemas.openxmlformats.org/officeDocument/2006/relationships/theme" Target="../theme/theme4.xml"/><Relationship Id="rId1" Type="http://schemas.openxmlformats.org/officeDocument/2006/relationships/slideLayout" Target="../slideLayouts/slideLayout208.xml"/><Relationship Id="rId6" Type="http://schemas.openxmlformats.org/officeDocument/2006/relationships/slideLayout" Target="../slideLayouts/slideLayout2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73"/>
            </p:custDataLst>
            <p:extLst>
              <p:ext uri="{D42A27DB-BD31-4B8C-83A1-F6EECF244321}">
                <p14:modId xmlns:p14="http://schemas.microsoft.com/office/powerpoint/2010/main" val="119414176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47" name="think-cell Slide" r:id="rId74" imgW="270" imgH="270" progId="TCLayout.ActiveDocument.1">
                  <p:embed/>
                </p:oleObj>
              </mc:Choice>
              <mc:Fallback>
                <p:oleObj name="think-cell Slide" r:id="rId74" imgW="270" imgH="270" progId="TCLayout.ActiveDocument.1">
                  <p:embed/>
                  <p:pic>
                    <p:nvPicPr>
                      <p:cNvPr id="0" name=""/>
                      <p:cNvPicPr/>
                      <p:nvPr/>
                    </p:nvPicPr>
                    <p:blipFill>
                      <a:blip r:embed="rId75"/>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835336367"/>
      </p:ext>
    </p:extLst>
  </p:cSld>
  <p:clrMap bg1="lt1" tx1="dk1" bg2="lt2" tx2="dk2" accent1="accent1" accent2="accent2" accent3="accent3" accent4="accent4" accent5="accent5" accent6="accent6" hlink="hlink" folHlink="folHlink"/>
  <p:sldLayoutIdLst>
    <p:sldLayoutId id="2147485115" r:id="rId1"/>
    <p:sldLayoutId id="2147485086" r:id="rId2"/>
    <p:sldLayoutId id="2147485183" r:id="rId3"/>
    <p:sldLayoutId id="2147485158" r:id="rId4"/>
    <p:sldLayoutId id="2147485113" r:id="rId5"/>
    <p:sldLayoutId id="2147485114" r:id="rId6"/>
    <p:sldLayoutId id="2147485154" r:id="rId7"/>
    <p:sldLayoutId id="2147485162" r:id="rId8"/>
    <p:sldLayoutId id="2147485149" r:id="rId9"/>
    <p:sldLayoutId id="2147485087" r:id="rId10"/>
    <p:sldLayoutId id="2147485112" r:id="rId11"/>
    <p:sldLayoutId id="2147485155" r:id="rId12"/>
    <p:sldLayoutId id="2147485164" r:id="rId13"/>
    <p:sldLayoutId id="2147485109" r:id="rId14"/>
    <p:sldLayoutId id="2147485165" r:id="rId15"/>
    <p:sldLayoutId id="2147485110" r:id="rId16"/>
    <p:sldLayoutId id="2147485166" r:id="rId17"/>
    <p:sldLayoutId id="2147485156" r:id="rId18"/>
    <p:sldLayoutId id="2147485167" r:id="rId19"/>
    <p:sldLayoutId id="2147485108" r:id="rId20"/>
    <p:sldLayoutId id="2147485107" r:id="rId21"/>
    <p:sldLayoutId id="2147485106" r:id="rId22"/>
    <p:sldLayoutId id="2147485090" r:id="rId23"/>
    <p:sldLayoutId id="2147485091" r:id="rId24"/>
    <p:sldLayoutId id="2147485092" r:id="rId25"/>
    <p:sldLayoutId id="2147485093" r:id="rId26"/>
    <p:sldLayoutId id="2147485116" r:id="rId27"/>
    <p:sldLayoutId id="2147485256" r:id="rId28"/>
    <p:sldLayoutId id="2147485161" r:id="rId29"/>
    <p:sldLayoutId id="2147485159" r:id="rId30"/>
    <p:sldLayoutId id="2147485119" r:id="rId31"/>
    <p:sldLayoutId id="2147485184" r:id="rId32"/>
    <p:sldLayoutId id="2147485137" r:id="rId33"/>
    <p:sldLayoutId id="2147485120" r:id="rId34"/>
    <p:sldLayoutId id="2147485121" r:id="rId35"/>
    <p:sldLayoutId id="2147485141" r:id="rId36"/>
    <p:sldLayoutId id="2147485163" r:id="rId37"/>
    <p:sldLayoutId id="2147485139" r:id="rId38"/>
    <p:sldLayoutId id="2147485140" r:id="rId39"/>
    <p:sldLayoutId id="2147485122" r:id="rId40"/>
    <p:sldLayoutId id="2147485123" r:id="rId41"/>
    <p:sldLayoutId id="2147485151" r:id="rId42"/>
    <p:sldLayoutId id="2147485168" r:id="rId43"/>
    <p:sldLayoutId id="2147485127" r:id="rId44"/>
    <p:sldLayoutId id="2147485169" r:id="rId45"/>
    <p:sldLayoutId id="2147485126" r:id="rId46"/>
    <p:sldLayoutId id="2147485170" r:id="rId47"/>
    <p:sldLayoutId id="2147485153" r:id="rId48"/>
    <p:sldLayoutId id="2147485171" r:id="rId49"/>
    <p:sldLayoutId id="2147485128" r:id="rId50"/>
    <p:sldLayoutId id="2147485129" r:id="rId51"/>
    <p:sldLayoutId id="2147485130" r:id="rId52"/>
    <p:sldLayoutId id="2147485131" r:id="rId53"/>
    <p:sldLayoutId id="2147485145" r:id="rId54"/>
    <p:sldLayoutId id="2147485133" r:id="rId55"/>
    <p:sldLayoutId id="2147485144" r:id="rId56"/>
    <p:sldLayoutId id="2147485134" r:id="rId57"/>
    <p:sldLayoutId id="2147485146" r:id="rId58"/>
    <p:sldLayoutId id="2147485160" r:id="rId59"/>
    <p:sldLayoutId id="2147485172" r:id="rId60"/>
    <p:sldLayoutId id="2147485173" r:id="rId61"/>
    <p:sldLayoutId id="2147485174" r:id="rId62"/>
    <p:sldLayoutId id="2147485175" r:id="rId63"/>
    <p:sldLayoutId id="2147485176" r:id="rId64"/>
    <p:sldLayoutId id="2147485177" r:id="rId65"/>
    <p:sldLayoutId id="2147485178" r:id="rId66"/>
    <p:sldLayoutId id="2147485179" r:id="rId67"/>
    <p:sldLayoutId id="2147485180" r:id="rId68"/>
    <p:sldLayoutId id="2147485186" r:id="rId69"/>
    <p:sldLayoutId id="2147485398" r:id="rId70"/>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1311" userDrawn="1">
          <p15:clr>
            <a:srgbClr val="F26B43"/>
          </p15:clr>
        </p15:guide>
        <p15:guide id="2" pos="396" userDrawn="1">
          <p15:clr>
            <a:srgbClr val="F26B43"/>
          </p15:clr>
        </p15:guide>
        <p15:guide id="3" pos="7284" userDrawn="1">
          <p15:clr>
            <a:srgbClr val="F26B43"/>
          </p15:clr>
        </p15:guide>
        <p15:guide id="4" orient="horz" pos="388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71"/>
            </p:custDataLst>
            <p:extLst>
              <p:ext uri="{D42A27DB-BD31-4B8C-83A1-F6EECF244321}">
                <p14:modId xmlns:p14="http://schemas.microsoft.com/office/powerpoint/2010/main" val="303897845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527" name="think-cell Slide" r:id="rId72" imgW="270" imgH="270" progId="TCLayout.ActiveDocument.1">
                  <p:embed/>
                </p:oleObj>
              </mc:Choice>
              <mc:Fallback>
                <p:oleObj name="think-cell Slide" r:id="rId72" imgW="270" imgH="270" progId="TCLayout.ActiveDocument.1">
                  <p:embed/>
                  <p:pic>
                    <p:nvPicPr>
                      <p:cNvPr id="2" name="Object 1" hidden="1"/>
                      <p:cNvPicPr/>
                      <p:nvPr/>
                    </p:nvPicPr>
                    <p:blipFill>
                      <a:blip r:embed="rId73"/>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1823569816"/>
      </p:ext>
    </p:extLst>
  </p:cSld>
  <p:clrMap bg1="lt1" tx1="dk1" bg2="lt2" tx2="dk2" accent1="accent1" accent2="accent2" accent3="accent3" accent4="accent4" accent5="accent5" accent6="accent6" hlink="hlink" folHlink="folHlink"/>
  <p:sldLayoutIdLst>
    <p:sldLayoutId id="2147485188" r:id="rId1"/>
    <p:sldLayoutId id="2147485189" r:id="rId2"/>
    <p:sldLayoutId id="2147485190" r:id="rId3"/>
    <p:sldLayoutId id="2147485191" r:id="rId4"/>
    <p:sldLayoutId id="2147485192" r:id="rId5"/>
    <p:sldLayoutId id="2147485193" r:id="rId6"/>
    <p:sldLayoutId id="2147485194" r:id="rId7"/>
    <p:sldLayoutId id="2147485195" r:id="rId8"/>
    <p:sldLayoutId id="2147485196" r:id="rId9"/>
    <p:sldLayoutId id="2147485197" r:id="rId10"/>
    <p:sldLayoutId id="2147485198" r:id="rId11"/>
    <p:sldLayoutId id="2147485199" r:id="rId12"/>
    <p:sldLayoutId id="2147485200" r:id="rId13"/>
    <p:sldLayoutId id="2147485201" r:id="rId14"/>
    <p:sldLayoutId id="2147485202" r:id="rId15"/>
    <p:sldLayoutId id="2147485203" r:id="rId16"/>
    <p:sldLayoutId id="2147485204" r:id="rId17"/>
    <p:sldLayoutId id="2147485205" r:id="rId18"/>
    <p:sldLayoutId id="2147485206" r:id="rId19"/>
    <p:sldLayoutId id="2147485207" r:id="rId20"/>
    <p:sldLayoutId id="2147485208" r:id="rId21"/>
    <p:sldLayoutId id="2147485209" r:id="rId22"/>
    <p:sldLayoutId id="2147485210" r:id="rId23"/>
    <p:sldLayoutId id="2147485211" r:id="rId24"/>
    <p:sldLayoutId id="2147485212" r:id="rId25"/>
    <p:sldLayoutId id="2147485213" r:id="rId26"/>
    <p:sldLayoutId id="2147485214" r:id="rId27"/>
    <p:sldLayoutId id="2147485215" r:id="rId28"/>
    <p:sldLayoutId id="2147485216" r:id="rId29"/>
    <p:sldLayoutId id="2147485217" r:id="rId30"/>
    <p:sldLayoutId id="2147485218" r:id="rId31"/>
    <p:sldLayoutId id="2147485219" r:id="rId32"/>
    <p:sldLayoutId id="2147485220" r:id="rId33"/>
    <p:sldLayoutId id="2147485221" r:id="rId34"/>
    <p:sldLayoutId id="2147485222" r:id="rId35"/>
    <p:sldLayoutId id="2147485223" r:id="rId36"/>
    <p:sldLayoutId id="2147485224" r:id="rId37"/>
    <p:sldLayoutId id="2147485225" r:id="rId38"/>
    <p:sldLayoutId id="2147485226" r:id="rId39"/>
    <p:sldLayoutId id="2147485227" r:id="rId40"/>
    <p:sldLayoutId id="2147485228" r:id="rId41"/>
    <p:sldLayoutId id="2147485229" r:id="rId42"/>
    <p:sldLayoutId id="2147485230" r:id="rId43"/>
    <p:sldLayoutId id="2147485231" r:id="rId44"/>
    <p:sldLayoutId id="2147485232" r:id="rId45"/>
    <p:sldLayoutId id="2147485233" r:id="rId46"/>
    <p:sldLayoutId id="2147485234" r:id="rId47"/>
    <p:sldLayoutId id="2147485235" r:id="rId48"/>
    <p:sldLayoutId id="2147485236" r:id="rId49"/>
    <p:sldLayoutId id="2147485237" r:id="rId50"/>
    <p:sldLayoutId id="2147485238" r:id="rId51"/>
    <p:sldLayoutId id="2147485239" r:id="rId52"/>
    <p:sldLayoutId id="2147485240" r:id="rId53"/>
    <p:sldLayoutId id="2147485241" r:id="rId54"/>
    <p:sldLayoutId id="2147485242" r:id="rId55"/>
    <p:sldLayoutId id="2147485243" r:id="rId56"/>
    <p:sldLayoutId id="2147485244" r:id="rId57"/>
    <p:sldLayoutId id="2147485245" r:id="rId58"/>
    <p:sldLayoutId id="2147485246" r:id="rId59"/>
    <p:sldLayoutId id="2147485247" r:id="rId60"/>
    <p:sldLayoutId id="2147485248" r:id="rId61"/>
    <p:sldLayoutId id="2147485249" r:id="rId62"/>
    <p:sldLayoutId id="2147485250" r:id="rId63"/>
    <p:sldLayoutId id="2147485251" r:id="rId64"/>
    <p:sldLayoutId id="2147485252" r:id="rId65"/>
    <p:sldLayoutId id="2147485253" r:id="rId66"/>
    <p:sldLayoutId id="2147485254" r:id="rId67"/>
    <p:sldLayoutId id="2147485255" r:id="rId68"/>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7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0983" name="think-cell Slide" r:id="rId73" imgW="270" imgH="270" progId="TCLayout.ActiveDocument.1">
                  <p:embed/>
                </p:oleObj>
              </mc:Choice>
              <mc:Fallback>
                <p:oleObj name="think-cell Slide" r:id="rId73" imgW="270" imgH="270" progId="TCLayout.ActiveDocument.1">
                  <p:embed/>
                  <p:pic>
                    <p:nvPicPr>
                      <p:cNvPr id="2" name="Object 1" hidden="1"/>
                      <p:cNvPicPr/>
                      <p:nvPr/>
                    </p:nvPicPr>
                    <p:blipFill>
                      <a:blip r:embed="rId74"/>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1601281631"/>
      </p:ext>
    </p:extLst>
  </p:cSld>
  <p:clrMap bg1="lt1" tx1="dk1" bg2="lt2" tx2="dk2" accent1="accent1" accent2="accent2" accent3="accent3" accent4="accent4" accent5="accent5" accent6="accent6" hlink="hlink" folHlink="folHlink"/>
  <p:sldLayoutIdLst>
    <p:sldLayoutId id="2147485258" r:id="rId1"/>
    <p:sldLayoutId id="2147485259" r:id="rId2"/>
    <p:sldLayoutId id="2147485260" r:id="rId3"/>
    <p:sldLayoutId id="2147485261" r:id="rId4"/>
    <p:sldLayoutId id="2147485262" r:id="rId5"/>
    <p:sldLayoutId id="2147485263" r:id="rId6"/>
    <p:sldLayoutId id="2147485264" r:id="rId7"/>
    <p:sldLayoutId id="2147485265" r:id="rId8"/>
    <p:sldLayoutId id="2147485266" r:id="rId9"/>
    <p:sldLayoutId id="2147485267" r:id="rId10"/>
    <p:sldLayoutId id="2147485268" r:id="rId11"/>
    <p:sldLayoutId id="2147485269" r:id="rId12"/>
    <p:sldLayoutId id="2147485270" r:id="rId13"/>
    <p:sldLayoutId id="2147485271" r:id="rId14"/>
    <p:sldLayoutId id="2147485272" r:id="rId15"/>
    <p:sldLayoutId id="2147485273" r:id="rId16"/>
    <p:sldLayoutId id="2147485274" r:id="rId17"/>
    <p:sldLayoutId id="2147485275" r:id="rId18"/>
    <p:sldLayoutId id="2147485276" r:id="rId19"/>
    <p:sldLayoutId id="2147485277" r:id="rId20"/>
    <p:sldLayoutId id="2147485278" r:id="rId21"/>
    <p:sldLayoutId id="2147485279" r:id="rId22"/>
    <p:sldLayoutId id="2147485280" r:id="rId23"/>
    <p:sldLayoutId id="2147485281" r:id="rId24"/>
    <p:sldLayoutId id="2147485282" r:id="rId25"/>
    <p:sldLayoutId id="2147485283" r:id="rId26"/>
    <p:sldLayoutId id="2147485284" r:id="rId27"/>
    <p:sldLayoutId id="2147485285" r:id="rId28"/>
    <p:sldLayoutId id="2147485286" r:id="rId29"/>
    <p:sldLayoutId id="2147485287" r:id="rId30"/>
    <p:sldLayoutId id="2147485288" r:id="rId31"/>
    <p:sldLayoutId id="2147485289" r:id="rId32"/>
    <p:sldLayoutId id="2147485290" r:id="rId33"/>
    <p:sldLayoutId id="2147485291" r:id="rId34"/>
    <p:sldLayoutId id="2147485292" r:id="rId35"/>
    <p:sldLayoutId id="2147485293" r:id="rId36"/>
    <p:sldLayoutId id="2147485294" r:id="rId37"/>
    <p:sldLayoutId id="2147485295" r:id="rId38"/>
    <p:sldLayoutId id="2147485296" r:id="rId39"/>
    <p:sldLayoutId id="2147485297" r:id="rId40"/>
    <p:sldLayoutId id="2147485298" r:id="rId41"/>
    <p:sldLayoutId id="2147485299" r:id="rId42"/>
    <p:sldLayoutId id="2147485300" r:id="rId43"/>
    <p:sldLayoutId id="2147485301" r:id="rId44"/>
    <p:sldLayoutId id="2147485302" r:id="rId45"/>
    <p:sldLayoutId id="2147485303" r:id="rId46"/>
    <p:sldLayoutId id="2147485304" r:id="rId47"/>
    <p:sldLayoutId id="2147485305" r:id="rId48"/>
    <p:sldLayoutId id="2147485306" r:id="rId49"/>
    <p:sldLayoutId id="2147485307" r:id="rId50"/>
    <p:sldLayoutId id="2147485308" r:id="rId51"/>
    <p:sldLayoutId id="2147485309" r:id="rId52"/>
    <p:sldLayoutId id="2147485310" r:id="rId53"/>
    <p:sldLayoutId id="2147485311" r:id="rId54"/>
    <p:sldLayoutId id="2147485312" r:id="rId55"/>
    <p:sldLayoutId id="2147485313" r:id="rId56"/>
    <p:sldLayoutId id="2147485314" r:id="rId57"/>
    <p:sldLayoutId id="2147485315" r:id="rId58"/>
    <p:sldLayoutId id="2147485316" r:id="rId59"/>
    <p:sldLayoutId id="2147485317" r:id="rId60"/>
    <p:sldLayoutId id="2147485318" r:id="rId61"/>
    <p:sldLayoutId id="2147485319" r:id="rId62"/>
    <p:sldLayoutId id="2147485320" r:id="rId63"/>
    <p:sldLayoutId id="2147485321" r:id="rId64"/>
    <p:sldLayoutId id="2147485322" r:id="rId65"/>
    <p:sldLayoutId id="2147485323" r:id="rId66"/>
    <p:sldLayoutId id="2147485324" r:id="rId67"/>
    <p:sldLayoutId id="2147485325" r:id="rId68"/>
    <p:sldLayoutId id="2147485326" r:id="rId6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72"/>
            </p:custDataLst>
            <p:extLst>
              <p:ext uri="{D42A27DB-BD31-4B8C-83A1-F6EECF244321}">
                <p14:modId xmlns:p14="http://schemas.microsoft.com/office/powerpoint/2010/main" val="173865229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9415" name="think-cell Slide" r:id="rId73" imgW="270" imgH="270" progId="TCLayout.ActiveDocument.1">
                  <p:embed/>
                </p:oleObj>
              </mc:Choice>
              <mc:Fallback>
                <p:oleObj name="think-cell Slide" r:id="rId73" imgW="270" imgH="270" progId="TCLayout.ActiveDocument.1">
                  <p:embed/>
                  <p:pic>
                    <p:nvPicPr>
                      <p:cNvPr id="2" name="Object 1" hidden="1"/>
                      <p:cNvPicPr/>
                      <p:nvPr/>
                    </p:nvPicPr>
                    <p:blipFill>
                      <a:blip r:embed="rId74"/>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1969285864"/>
      </p:ext>
    </p:extLst>
  </p:cSld>
  <p:clrMap bg1="lt1" tx1="dk1" bg2="lt2" tx2="dk2" accent1="accent1" accent2="accent2" accent3="accent3" accent4="accent4" accent5="accent5" accent6="accent6" hlink="hlink" folHlink="folHlink"/>
  <p:sldLayoutIdLst>
    <p:sldLayoutId id="2147485328" r:id="rId1"/>
    <p:sldLayoutId id="2147485329" r:id="rId2"/>
    <p:sldLayoutId id="2147485330" r:id="rId3"/>
    <p:sldLayoutId id="2147485331" r:id="rId4"/>
    <p:sldLayoutId id="2147485332" r:id="rId5"/>
    <p:sldLayoutId id="2147485333" r:id="rId6"/>
    <p:sldLayoutId id="2147485334" r:id="rId7"/>
    <p:sldLayoutId id="2147485335" r:id="rId8"/>
    <p:sldLayoutId id="2147485336" r:id="rId9"/>
    <p:sldLayoutId id="2147485337" r:id="rId10"/>
    <p:sldLayoutId id="2147485338" r:id="rId11"/>
    <p:sldLayoutId id="2147485339" r:id="rId12"/>
    <p:sldLayoutId id="2147485340" r:id="rId13"/>
    <p:sldLayoutId id="2147485341" r:id="rId14"/>
    <p:sldLayoutId id="2147485342" r:id="rId15"/>
    <p:sldLayoutId id="2147485343" r:id="rId16"/>
    <p:sldLayoutId id="2147485344" r:id="rId17"/>
    <p:sldLayoutId id="2147485345" r:id="rId18"/>
    <p:sldLayoutId id="2147485346" r:id="rId19"/>
    <p:sldLayoutId id="2147485347" r:id="rId20"/>
    <p:sldLayoutId id="2147485348" r:id="rId21"/>
    <p:sldLayoutId id="2147485349" r:id="rId22"/>
    <p:sldLayoutId id="2147485350" r:id="rId23"/>
    <p:sldLayoutId id="2147485351" r:id="rId24"/>
    <p:sldLayoutId id="2147485352" r:id="rId25"/>
    <p:sldLayoutId id="2147485353" r:id="rId26"/>
    <p:sldLayoutId id="2147485354" r:id="rId27"/>
    <p:sldLayoutId id="2147485355" r:id="rId28"/>
    <p:sldLayoutId id="2147485356" r:id="rId29"/>
    <p:sldLayoutId id="2147485357" r:id="rId30"/>
    <p:sldLayoutId id="2147485358" r:id="rId31"/>
    <p:sldLayoutId id="2147485359" r:id="rId32"/>
    <p:sldLayoutId id="2147485360" r:id="rId33"/>
    <p:sldLayoutId id="2147485361" r:id="rId34"/>
    <p:sldLayoutId id="2147485362" r:id="rId35"/>
    <p:sldLayoutId id="2147485363" r:id="rId36"/>
    <p:sldLayoutId id="2147485364" r:id="rId37"/>
    <p:sldLayoutId id="2147485365" r:id="rId38"/>
    <p:sldLayoutId id="2147485366" r:id="rId39"/>
    <p:sldLayoutId id="2147485367" r:id="rId40"/>
    <p:sldLayoutId id="2147485368" r:id="rId41"/>
    <p:sldLayoutId id="2147485369" r:id="rId42"/>
    <p:sldLayoutId id="2147485370" r:id="rId43"/>
    <p:sldLayoutId id="2147485371" r:id="rId44"/>
    <p:sldLayoutId id="2147485372" r:id="rId45"/>
    <p:sldLayoutId id="2147485373" r:id="rId46"/>
    <p:sldLayoutId id="2147485374" r:id="rId47"/>
    <p:sldLayoutId id="2147485375" r:id="rId48"/>
    <p:sldLayoutId id="2147485376" r:id="rId49"/>
    <p:sldLayoutId id="2147485377" r:id="rId50"/>
    <p:sldLayoutId id="2147485378" r:id="rId51"/>
    <p:sldLayoutId id="2147485379" r:id="rId52"/>
    <p:sldLayoutId id="2147485380" r:id="rId53"/>
    <p:sldLayoutId id="2147485381" r:id="rId54"/>
    <p:sldLayoutId id="2147485382" r:id="rId55"/>
    <p:sldLayoutId id="2147485383" r:id="rId56"/>
    <p:sldLayoutId id="2147485384" r:id="rId57"/>
    <p:sldLayoutId id="2147485385" r:id="rId58"/>
    <p:sldLayoutId id="2147485386" r:id="rId59"/>
    <p:sldLayoutId id="2147485387" r:id="rId60"/>
    <p:sldLayoutId id="2147485388" r:id="rId61"/>
    <p:sldLayoutId id="2147485389" r:id="rId62"/>
    <p:sldLayoutId id="2147485390" r:id="rId63"/>
    <p:sldLayoutId id="2147485391" r:id="rId64"/>
    <p:sldLayoutId id="2147485392" r:id="rId65"/>
    <p:sldLayoutId id="2147485393" r:id="rId66"/>
    <p:sldLayoutId id="2147485394" r:id="rId67"/>
    <p:sldLayoutId id="2147485395" r:id="rId68"/>
    <p:sldLayoutId id="2147485396" r:id="rId6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tags" Target="../tags/tag121.xml"/><Relationship Id="rId1" Type="http://schemas.openxmlformats.org/officeDocument/2006/relationships/vmlDrawing" Target="../drawings/vmlDrawing77.vml"/><Relationship Id="rId6" Type="http://schemas.openxmlformats.org/officeDocument/2006/relationships/image" Target="../media/image13.emf"/><Relationship Id="rId5" Type="http://schemas.openxmlformats.org/officeDocument/2006/relationships/oleObject" Target="../embeddings/oleObject77.bin"/><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tags" Target="../tags/tag122.xml"/><Relationship Id="rId1" Type="http://schemas.openxmlformats.org/officeDocument/2006/relationships/vmlDrawing" Target="../drawings/vmlDrawing78.vml"/><Relationship Id="rId6" Type="http://schemas.openxmlformats.org/officeDocument/2006/relationships/image" Target="../media/image13.emf"/><Relationship Id="rId5" Type="http://schemas.openxmlformats.org/officeDocument/2006/relationships/oleObject" Target="../embeddings/oleObject78.bin"/><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tags" Target="../tags/tag123.xml"/><Relationship Id="rId1" Type="http://schemas.openxmlformats.org/officeDocument/2006/relationships/vmlDrawing" Target="../drawings/vmlDrawing79.vml"/><Relationship Id="rId6" Type="http://schemas.openxmlformats.org/officeDocument/2006/relationships/image" Target="../media/image13.emf"/><Relationship Id="rId5" Type="http://schemas.openxmlformats.org/officeDocument/2006/relationships/oleObject" Target="../embeddings/oleObject79.bin"/><Relationship Id="rId4"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xmlns="" id="{FBDFD83D-CDF3-49DA-82C8-A1BAAA488154}"/>
              </a:ext>
            </a:extLst>
          </p:cNvPr>
          <p:cNvGraphicFramePr>
            <a:graphicFrameLocks noChangeAspect="1"/>
          </p:cNvGraphicFramePr>
          <p:nvPr>
            <p:custDataLst>
              <p:tags r:id="rId2"/>
            </p:custDataLst>
            <p:extLst>
              <p:ext uri="{D42A27DB-BD31-4B8C-83A1-F6EECF244321}">
                <p14:modId xmlns:p14="http://schemas.microsoft.com/office/powerpoint/2010/main" val="14223530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8872" name="think-cell Slide" r:id="rId5" imgW="395" imgH="394" progId="TCLayout.ActiveDocument.1">
                  <p:embed/>
                </p:oleObj>
              </mc:Choice>
              <mc:Fallback>
                <p:oleObj name="think-cell Slide" r:id="rId5" imgW="395" imgH="39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xmlns="" id="{0B1133C1-B36A-410A-9DDD-4CA43FF70B26}"/>
              </a:ext>
            </a:extLst>
          </p:cNvPr>
          <p:cNvSpPr>
            <a:spLocks noGrp="1"/>
          </p:cNvSpPr>
          <p:nvPr>
            <p:ph type="title"/>
          </p:nvPr>
        </p:nvSpPr>
        <p:spPr>
          <a:xfrm>
            <a:off x="629999" y="525600"/>
            <a:ext cx="10933350" cy="609398"/>
          </a:xfrm>
        </p:spPr>
        <p:txBody>
          <a:bodyPr vert="horz"/>
          <a:lstStyle/>
          <a:p>
            <a:r>
              <a:rPr lang="en-US" sz="2800" dirty="0">
                <a:solidFill>
                  <a:schemeClr val="tx2"/>
                </a:solidFill>
                <a:cs typeface="Arial"/>
              </a:rPr>
              <a:t>Summary of Upstream / Downstream Emissions</a:t>
            </a:r>
            <a:br>
              <a:rPr lang="en-US" sz="2800" dirty="0">
                <a:solidFill>
                  <a:schemeClr val="tx2"/>
                </a:solidFill>
                <a:cs typeface="Arial"/>
              </a:rPr>
            </a:br>
            <a:endParaRPr lang="en-US" sz="1600" dirty="0">
              <a:solidFill>
                <a:schemeClr val="tx1"/>
              </a:solidFill>
            </a:endParaRPr>
          </a:p>
        </p:txBody>
      </p:sp>
      <p:sp>
        <p:nvSpPr>
          <p:cNvPr id="154" name="NavigationTriangle">
            <a:extLst>
              <a:ext uri="{FF2B5EF4-FFF2-40B4-BE49-F238E27FC236}">
                <a16:creationId xmlns:a16="http://schemas.microsoft.com/office/drawing/2014/main" xmlns="" id="{E42FC740-2430-472A-8E33-BCE16B5D0E4A}"/>
              </a:ext>
            </a:extLst>
          </p:cNvPr>
          <p:cNvSpPr/>
          <p:nvPr/>
        </p:nvSpPr>
        <p:spPr>
          <a:xfrm rot="16200000">
            <a:off x="10854812" y="-58994"/>
            <a:ext cx="1278193" cy="1396180"/>
          </a:xfrm>
          <a:prstGeom prst="triangle">
            <a:avLst>
              <a:gd name="adj" fmla="val 100000"/>
            </a:avLst>
          </a:prstGeom>
          <a:solidFill>
            <a:schemeClr val="tx2"/>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r>
              <a:rPr lang="en-US" sz="1000" dirty="0">
                <a:solidFill>
                  <a:srgbClr val="FFFFFF"/>
                </a:solidFill>
              </a:rPr>
              <a:t> </a:t>
            </a:r>
          </a:p>
        </p:txBody>
      </p:sp>
      <p:sp>
        <p:nvSpPr>
          <p:cNvPr id="9" name="Rectangle 11">
            <a:extLst>
              <a:ext uri="{FF2B5EF4-FFF2-40B4-BE49-F238E27FC236}">
                <a16:creationId xmlns:a16="http://schemas.microsoft.com/office/drawing/2014/main" xmlns="" id="{2CA9B81A-47D2-074B-8797-C36C61CAF104}"/>
              </a:ext>
            </a:extLst>
          </p:cNvPr>
          <p:cNvSpPr>
            <a:spLocks noChangeArrowheads="1"/>
          </p:cNvSpPr>
          <p:nvPr/>
        </p:nvSpPr>
        <p:spPr bwMode="auto">
          <a:xfrm>
            <a:off x="3125788" y="20129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9">
            <a:extLst>
              <a:ext uri="{FF2B5EF4-FFF2-40B4-BE49-F238E27FC236}">
                <a16:creationId xmlns:a16="http://schemas.microsoft.com/office/drawing/2014/main" xmlns="" id="{2741EF22-907B-0042-9867-8BB375F9FFC7}"/>
              </a:ext>
            </a:extLst>
          </p:cNvPr>
          <p:cNvSpPr/>
          <p:nvPr/>
        </p:nvSpPr>
        <p:spPr>
          <a:xfrm>
            <a:off x="629998" y="1278193"/>
            <a:ext cx="10293375" cy="734757"/>
          </a:xfrm>
          <a:prstGeom prst="rect">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buFont typeface="Arial" panose="020B0604020202020204" pitchFamily="34" charset="0"/>
              <a:buChar char="•"/>
            </a:pPr>
            <a:r>
              <a:rPr lang="en-US" sz="1200" dirty="0" smtClean="0">
                <a:solidFill>
                  <a:schemeClr val="tx1"/>
                </a:solidFill>
              </a:rPr>
              <a:t>Fast Cars’ emission Scope 3 sources constitute </a:t>
            </a:r>
            <a:r>
              <a:rPr lang="en-US" sz="1200" dirty="0" smtClean="0">
                <a:solidFill>
                  <a:schemeClr val="tx1"/>
                </a:solidFill>
              </a:rPr>
              <a:t>more than </a:t>
            </a:r>
            <a:r>
              <a:rPr lang="en-US" sz="1200" dirty="0" smtClean="0">
                <a:solidFill>
                  <a:schemeClr val="tx1"/>
                </a:solidFill>
              </a:rPr>
              <a:t>99% of the emission mix</a:t>
            </a:r>
          </a:p>
          <a:p>
            <a:pPr marL="171450" indent="-171450">
              <a:buFont typeface="Arial" panose="020B0604020202020204" pitchFamily="34" charset="0"/>
              <a:buChar char="•"/>
            </a:pPr>
            <a:r>
              <a:rPr lang="en-US" sz="1200" b="1" dirty="0" smtClean="0">
                <a:solidFill>
                  <a:schemeClr val="tx1"/>
                </a:solidFill>
              </a:rPr>
              <a:t>2.19% </a:t>
            </a:r>
            <a:r>
              <a:rPr lang="en-US" sz="1200" dirty="0" smtClean="0">
                <a:solidFill>
                  <a:schemeClr val="tx1"/>
                </a:solidFill>
              </a:rPr>
              <a:t>overall emissions have </a:t>
            </a:r>
            <a:r>
              <a:rPr lang="en-US" sz="1200" b="1" dirty="0" smtClean="0">
                <a:solidFill>
                  <a:schemeClr val="tx1"/>
                </a:solidFill>
              </a:rPr>
              <a:t>Upstream</a:t>
            </a:r>
            <a:r>
              <a:rPr lang="en-US" sz="1200" dirty="0" smtClean="0">
                <a:solidFill>
                  <a:schemeClr val="tx1"/>
                </a:solidFill>
              </a:rPr>
              <a:t> sources, and are driven by Capital Goods (machinery etc.) and Logistics</a:t>
            </a:r>
          </a:p>
          <a:p>
            <a:pPr marL="171450" indent="-171450">
              <a:buFont typeface="Arial" panose="020B0604020202020204" pitchFamily="34" charset="0"/>
              <a:buChar char="•"/>
            </a:pPr>
            <a:r>
              <a:rPr lang="en-US" sz="1200" b="1" dirty="0" smtClean="0">
                <a:solidFill>
                  <a:schemeClr val="tx1"/>
                </a:solidFill>
              </a:rPr>
              <a:t>96.97%</a:t>
            </a:r>
            <a:r>
              <a:rPr lang="en-US" sz="1200" dirty="0" smtClean="0">
                <a:solidFill>
                  <a:schemeClr val="tx1"/>
                </a:solidFill>
              </a:rPr>
              <a:t> overall emissions have </a:t>
            </a:r>
            <a:r>
              <a:rPr lang="en-US" sz="1200" b="1" dirty="0" smtClean="0">
                <a:solidFill>
                  <a:schemeClr val="tx1"/>
                </a:solidFill>
              </a:rPr>
              <a:t>Downstream</a:t>
            </a:r>
            <a:r>
              <a:rPr lang="en-US" sz="1200" dirty="0" smtClean="0">
                <a:solidFill>
                  <a:schemeClr val="tx1"/>
                </a:solidFill>
              </a:rPr>
              <a:t> sources, and are primary driven by use of sold products and services</a:t>
            </a:r>
            <a:endParaRPr lang="en-US" sz="1200" dirty="0">
              <a:solidFill>
                <a:schemeClr val="tx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2015072223"/>
              </p:ext>
            </p:extLst>
          </p:nvPr>
        </p:nvGraphicFramePr>
        <p:xfrm>
          <a:off x="629997" y="2241551"/>
          <a:ext cx="10165820" cy="4223416"/>
        </p:xfrm>
        <a:graphic>
          <a:graphicData uri="http://schemas.openxmlformats.org/drawingml/2006/table">
            <a:tbl>
              <a:tblPr/>
              <a:tblGrid>
                <a:gridCol w="3459275"/>
                <a:gridCol w="1101383"/>
                <a:gridCol w="3164538"/>
                <a:gridCol w="2440624"/>
              </a:tblGrid>
              <a:tr h="387469">
                <a:tc>
                  <a:txBody>
                    <a:bodyPr/>
                    <a:lstStyle/>
                    <a:p>
                      <a:pPr algn="ctr" rtl="0" fontAlgn="t"/>
                      <a:r>
                        <a:rPr lang="en-IN" sz="1500" b="1" i="0" u="none" strike="noStrike" dirty="0">
                          <a:solidFill>
                            <a:srgbClr val="000000"/>
                          </a:solidFill>
                          <a:effectLst/>
                          <a:latin typeface="Trebuchet MS"/>
                        </a:rPr>
                        <a:t>Upstream Emissions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1F5E3"/>
                    </a:solidFill>
                  </a:tcPr>
                </a:tc>
                <a:tc>
                  <a:txBody>
                    <a:bodyPr/>
                    <a:lstStyle/>
                    <a:p>
                      <a:pPr algn="ctr" rtl="0" fontAlgn="t"/>
                      <a:r>
                        <a:rPr lang="en-IN" sz="1500" b="1" i="0" u="none" strike="noStrike">
                          <a:solidFill>
                            <a:srgbClr val="000000"/>
                          </a:solidFill>
                          <a:effectLst/>
                          <a:latin typeface="Trebuchet MS"/>
                        </a:rPr>
                        <a:t>kt CO2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1F5E3"/>
                    </a:solidFill>
                  </a:tcPr>
                </a:tc>
                <a:tc>
                  <a:txBody>
                    <a:bodyPr/>
                    <a:lstStyle/>
                    <a:p>
                      <a:pPr algn="ctr" rtl="0" fontAlgn="t"/>
                      <a:r>
                        <a:rPr lang="en-IN" sz="1500" b="1" i="0" u="none" strike="noStrike">
                          <a:solidFill>
                            <a:srgbClr val="000000"/>
                          </a:solidFill>
                          <a:effectLst/>
                          <a:latin typeface="Trebuchet MS"/>
                        </a:rPr>
                        <a:t>Downstream Emissions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1F5E3"/>
                    </a:solidFill>
                  </a:tcPr>
                </a:tc>
                <a:tc>
                  <a:txBody>
                    <a:bodyPr/>
                    <a:lstStyle/>
                    <a:p>
                      <a:pPr algn="ctr" rtl="0" fontAlgn="t"/>
                      <a:r>
                        <a:rPr lang="en-IN" sz="1500" b="1" i="0" u="none" strike="noStrike">
                          <a:solidFill>
                            <a:srgbClr val="000000"/>
                          </a:solidFill>
                          <a:effectLst/>
                          <a:latin typeface="Trebuchet MS"/>
                        </a:rPr>
                        <a:t>kt CO2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1F5E3"/>
                    </a:solidFill>
                  </a:tcPr>
                </a:tc>
              </a:tr>
              <a:tr h="368096">
                <a:tc>
                  <a:txBody>
                    <a:bodyPr/>
                    <a:lstStyle/>
                    <a:p>
                      <a:pPr algn="l" fontAlgn="ctr"/>
                      <a:r>
                        <a:rPr lang="en-IN" sz="1500" b="0" i="0" u="none" strike="noStrike">
                          <a:solidFill>
                            <a:srgbClr val="404040"/>
                          </a:solidFill>
                          <a:effectLst/>
                          <a:latin typeface="Arial"/>
                        </a:rPr>
                        <a:t>Capital Goods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500" b="0" i="0" u="none" strike="noStrike" dirty="0">
                          <a:solidFill>
                            <a:srgbClr val="404040"/>
                          </a:solidFill>
                          <a:effectLst/>
                          <a:latin typeface="Arial"/>
                        </a:rPr>
                        <a:t>1,030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500" b="0" i="0" u="none" strike="noStrike">
                          <a:solidFill>
                            <a:srgbClr val="404040"/>
                          </a:solidFill>
                          <a:effectLst/>
                          <a:latin typeface="Arial"/>
                        </a:rPr>
                        <a:t>Use of Sold Products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500" b="0" i="0" u="none" strike="noStrike" dirty="0">
                          <a:solidFill>
                            <a:srgbClr val="404040"/>
                          </a:solidFill>
                          <a:effectLst/>
                          <a:latin typeface="Arial"/>
                        </a:rPr>
                        <a:t>80,675</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58698">
                <a:tc>
                  <a:txBody>
                    <a:bodyPr/>
                    <a:lstStyle/>
                    <a:p>
                      <a:pPr algn="l" fontAlgn="ctr"/>
                      <a:r>
                        <a:rPr lang="en-IN" sz="1500" b="0" i="0" u="none" strike="noStrike" dirty="0">
                          <a:solidFill>
                            <a:srgbClr val="404040"/>
                          </a:solidFill>
                          <a:effectLst/>
                          <a:latin typeface="Arial"/>
                        </a:rPr>
                        <a:t>Upstream Transportation and Distribution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500" b="0" i="0" u="none" strike="noStrike" dirty="0">
                          <a:solidFill>
                            <a:srgbClr val="404040"/>
                          </a:solidFill>
                          <a:effectLst/>
                          <a:latin typeface="Arial"/>
                        </a:rPr>
                        <a:t>624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500" b="0" i="0" u="none" strike="noStrike">
                          <a:solidFill>
                            <a:srgbClr val="404040"/>
                          </a:solidFill>
                          <a:effectLst/>
                          <a:latin typeface="Arial"/>
                        </a:rPr>
                        <a:t>Purchased goods and services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500" b="0" i="0" u="none" strike="noStrike" dirty="0">
                          <a:solidFill>
                            <a:srgbClr val="404040"/>
                          </a:solidFill>
                          <a:effectLst/>
                          <a:latin typeface="Arial"/>
                        </a:rPr>
                        <a:t>10,000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58698">
                <a:tc>
                  <a:txBody>
                    <a:bodyPr/>
                    <a:lstStyle/>
                    <a:p>
                      <a:pPr algn="l" fontAlgn="ctr"/>
                      <a:r>
                        <a:rPr lang="en-IN" sz="1500" b="0" i="0" u="none" strike="noStrike">
                          <a:solidFill>
                            <a:srgbClr val="404040"/>
                          </a:solidFill>
                          <a:effectLst/>
                          <a:latin typeface="Arial"/>
                        </a:rPr>
                        <a:t>Employee Commuting</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500" b="0" i="0" u="none" strike="noStrike" dirty="0">
                          <a:solidFill>
                            <a:srgbClr val="404040"/>
                          </a:solidFill>
                          <a:effectLst/>
                          <a:latin typeface="Arial"/>
                        </a:rPr>
                        <a:t>209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500" b="0" i="0" u="none" strike="noStrike">
                          <a:solidFill>
                            <a:srgbClr val="404040"/>
                          </a:solidFill>
                          <a:effectLst/>
                          <a:latin typeface="Arial"/>
                        </a:rPr>
                        <a:t>Downstream Transportation and Distribution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500" b="0" i="0" u="none" strike="noStrike" dirty="0">
                          <a:solidFill>
                            <a:srgbClr val="404040"/>
                          </a:solidFill>
                          <a:effectLst/>
                          <a:latin typeface="Arial"/>
                        </a:rPr>
                        <a:t>706</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58698">
                <a:tc>
                  <a:txBody>
                    <a:bodyPr/>
                    <a:lstStyle/>
                    <a:p>
                      <a:pPr algn="l" fontAlgn="ctr"/>
                      <a:r>
                        <a:rPr lang="en-GB" sz="1500" b="0" i="0" u="none" strike="noStrike">
                          <a:solidFill>
                            <a:srgbClr val="404040"/>
                          </a:solidFill>
                          <a:effectLst/>
                          <a:latin typeface="Arial"/>
                        </a:rPr>
                        <a:t>Fuel and Energy Related Activities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500" b="0" i="0" u="none" strike="noStrike" dirty="0">
                          <a:solidFill>
                            <a:srgbClr val="404040"/>
                          </a:solidFill>
                          <a:effectLst/>
                          <a:latin typeface="Arial"/>
                        </a:rPr>
                        <a:t>208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GB" sz="1500" b="0" i="0" u="none" strike="noStrike">
                          <a:solidFill>
                            <a:srgbClr val="404040"/>
                          </a:solidFill>
                          <a:effectLst/>
                          <a:latin typeface="Arial"/>
                        </a:rPr>
                        <a:t>End-of-Life Treatment of Sold Products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500" b="0" i="0" u="none" strike="noStrike" dirty="0">
                          <a:solidFill>
                            <a:srgbClr val="404040"/>
                          </a:solidFill>
                          <a:effectLst/>
                          <a:latin typeface="Arial"/>
                        </a:rPr>
                        <a:t>167</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68096">
                <a:tc>
                  <a:txBody>
                    <a:bodyPr/>
                    <a:lstStyle/>
                    <a:p>
                      <a:pPr algn="l" fontAlgn="ctr"/>
                      <a:r>
                        <a:rPr lang="en-IN" sz="1500" b="0" i="0" u="none" strike="noStrike">
                          <a:solidFill>
                            <a:srgbClr val="404040"/>
                          </a:solidFill>
                          <a:effectLst/>
                          <a:latin typeface="Arial"/>
                        </a:rPr>
                        <a:t>Business Travel</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500" b="0" i="0" u="none" strike="noStrike" dirty="0">
                          <a:solidFill>
                            <a:srgbClr val="404040"/>
                          </a:solidFill>
                          <a:effectLst/>
                          <a:latin typeface="Arial"/>
                        </a:rPr>
                        <a:t>121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500" b="0" i="0" u="none" strike="noStrike">
                          <a:solidFill>
                            <a:srgbClr val="404040"/>
                          </a:solidFill>
                          <a:effectLst/>
                          <a:latin typeface="Arial"/>
                        </a:rPr>
                        <a:t>Waste Generated in Operations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500" b="0" i="0" u="none" strike="noStrike" dirty="0">
                          <a:solidFill>
                            <a:srgbClr val="404040"/>
                          </a:solidFill>
                          <a:effectLst/>
                          <a:latin typeface="Arial"/>
                        </a:rPr>
                        <a:t>78</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68096">
                <a:tc>
                  <a:txBody>
                    <a:bodyPr/>
                    <a:lstStyle/>
                    <a:p>
                      <a:pPr algn="l" fontAlgn="ctr"/>
                      <a:r>
                        <a:rPr lang="en-IN" sz="1500" b="0" i="0" u="none" strike="noStrike">
                          <a:solidFill>
                            <a:srgbClr val="404040"/>
                          </a:solidFill>
                          <a:effectLst/>
                          <a:latin typeface="Arial"/>
                        </a:rPr>
                        <a:t>Investments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500" b="0" i="0" u="none" strike="noStrike" dirty="0">
                          <a:solidFill>
                            <a:srgbClr val="404040"/>
                          </a:solidFill>
                          <a:effectLst/>
                          <a:latin typeface="Arial"/>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1500" b="0" i="0" u="none" strike="noStrike">
                          <a:solidFill>
                            <a:srgbClr val="404040"/>
                          </a:solidFill>
                          <a:effectLst/>
                          <a:latin typeface="Arial"/>
                        </a:rPr>
                        <a:t>Processing of Sold Products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500" b="0" i="0" u="none" strike="noStrike" dirty="0">
                          <a:solidFill>
                            <a:srgbClr val="404040"/>
                          </a:solidFill>
                          <a:effectLst/>
                          <a:latin typeface="Arial"/>
                        </a:rPr>
                        <a:t>10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68096">
                <a:tc>
                  <a:txBody>
                    <a:bodyPr/>
                    <a:lstStyle/>
                    <a:p>
                      <a:pPr algn="l" fontAlgn="ctr"/>
                      <a:r>
                        <a:rPr lang="en-IN" sz="1500" b="0" i="0" u="none" strike="noStrike">
                          <a:solidFill>
                            <a:srgbClr val="404040"/>
                          </a:solidFill>
                          <a:effectLst/>
                          <a:latin typeface="Arial"/>
                        </a:rPr>
                        <a:t>Upstream Leased Assets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500" b="0" i="0" u="none" strike="noStrike" dirty="0">
                          <a:solidFill>
                            <a:srgbClr val="404040"/>
                          </a:solidFill>
                          <a:effectLst/>
                          <a:latin typeface="Arial"/>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1500" b="0" i="0" u="none" strike="noStrike" dirty="0">
                          <a:solidFill>
                            <a:srgbClr val="404040"/>
                          </a:solidFill>
                          <a:effectLst/>
                          <a:latin typeface="Arial"/>
                        </a:rPr>
                        <a:t>Downstream Leased Assets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500" b="0" i="0" u="none" strike="noStrike" dirty="0">
                          <a:solidFill>
                            <a:srgbClr val="404040"/>
                          </a:solidFill>
                          <a:effectLst/>
                          <a:latin typeface="Arial"/>
                        </a:rPr>
                        <a:t>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387469">
                <a:tc>
                  <a:txBody>
                    <a:bodyPr/>
                    <a:lstStyle/>
                    <a:p>
                      <a:pPr algn="ctr" fontAlgn="ctr"/>
                      <a:r>
                        <a:rPr lang="en-IN" sz="1500" b="0" i="0" u="none" strike="noStrike">
                          <a:solidFill>
                            <a:srgbClr val="000000"/>
                          </a:solidFill>
                          <a:effectLst/>
                          <a:latin typeface="Arial"/>
                        </a:rPr>
                        <a: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500" b="0" i="0" u="none" strike="noStrike">
                          <a:solidFill>
                            <a:srgbClr val="000000"/>
                          </a:solidFill>
                          <a:effectLst/>
                          <a:latin typeface="Arial"/>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500" b="0" i="0" u="none" strike="noStrike">
                          <a:solidFill>
                            <a:srgbClr val="404040"/>
                          </a:solidFill>
                          <a:effectLst/>
                          <a:latin typeface="Arial"/>
                        </a:rPr>
                        <a:t>Franchises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500" b="0" i="0" u="none" strike="noStrike" dirty="0">
                          <a:solidFill>
                            <a:srgbClr val="404040"/>
                          </a:solidFill>
                          <a:effectLst/>
                          <a:latin typeface="Arial"/>
                        </a:rPr>
                        <a:t>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r>
            </a:tbl>
          </a:graphicData>
        </a:graphic>
      </p:graphicFrame>
    </p:spTree>
    <p:extLst>
      <p:ext uri="{BB962C8B-B14F-4D97-AF65-F5344CB8AC3E}">
        <p14:creationId xmlns:p14="http://schemas.microsoft.com/office/powerpoint/2010/main" val="33722576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xmlns="" id="{FBDFD83D-CDF3-49DA-82C8-A1BAAA48815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1934"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xmlns="" id="{FBDFD83D-CDF3-49DA-82C8-A1BAAA48815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xmlns="" id="{0B1133C1-B36A-410A-9DDD-4CA43FF70B26}"/>
              </a:ext>
            </a:extLst>
          </p:cNvPr>
          <p:cNvSpPr>
            <a:spLocks noGrp="1"/>
          </p:cNvSpPr>
          <p:nvPr>
            <p:ph type="title"/>
          </p:nvPr>
        </p:nvSpPr>
        <p:spPr>
          <a:xfrm>
            <a:off x="629999" y="525600"/>
            <a:ext cx="10933350" cy="387798"/>
          </a:xfrm>
        </p:spPr>
        <p:txBody>
          <a:bodyPr vert="horz"/>
          <a:lstStyle/>
          <a:p>
            <a:r>
              <a:rPr lang="en-US" sz="2800" dirty="0">
                <a:solidFill>
                  <a:schemeClr val="tx2"/>
                </a:solidFill>
                <a:cs typeface="Arial"/>
              </a:rPr>
              <a:t>Competitor Analysis </a:t>
            </a:r>
            <a:endParaRPr lang="en-US" sz="1600" dirty="0">
              <a:solidFill>
                <a:schemeClr val="tx1"/>
              </a:solidFill>
            </a:endParaRPr>
          </a:p>
        </p:txBody>
      </p:sp>
      <p:sp>
        <p:nvSpPr>
          <p:cNvPr id="154" name="NavigationTriangle">
            <a:extLst>
              <a:ext uri="{FF2B5EF4-FFF2-40B4-BE49-F238E27FC236}">
                <a16:creationId xmlns:a16="http://schemas.microsoft.com/office/drawing/2014/main" xmlns="" id="{E42FC740-2430-472A-8E33-BCE16B5D0E4A}"/>
              </a:ext>
            </a:extLst>
          </p:cNvPr>
          <p:cNvSpPr/>
          <p:nvPr/>
        </p:nvSpPr>
        <p:spPr>
          <a:xfrm rot="16200000">
            <a:off x="10854812" y="-58994"/>
            <a:ext cx="1278193" cy="1396180"/>
          </a:xfrm>
          <a:prstGeom prst="triangle">
            <a:avLst>
              <a:gd name="adj" fmla="val 100000"/>
            </a:avLst>
          </a:prstGeom>
          <a:solidFill>
            <a:schemeClr val="tx2"/>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r>
              <a:rPr lang="en-US" sz="1000" dirty="0">
                <a:solidFill>
                  <a:srgbClr val="FFFFFF"/>
                </a:solidFill>
              </a:rPr>
              <a:t> </a:t>
            </a:r>
          </a:p>
        </p:txBody>
      </p:sp>
      <p:sp>
        <p:nvSpPr>
          <p:cNvPr id="9" name="Rectangle 11">
            <a:extLst>
              <a:ext uri="{FF2B5EF4-FFF2-40B4-BE49-F238E27FC236}">
                <a16:creationId xmlns:a16="http://schemas.microsoft.com/office/drawing/2014/main" xmlns="" id="{2CA9B81A-47D2-074B-8797-C36C61CAF104}"/>
              </a:ext>
            </a:extLst>
          </p:cNvPr>
          <p:cNvSpPr>
            <a:spLocks noChangeArrowheads="1"/>
          </p:cNvSpPr>
          <p:nvPr/>
        </p:nvSpPr>
        <p:spPr bwMode="auto">
          <a:xfrm>
            <a:off x="3125788" y="20129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9">
            <a:extLst>
              <a:ext uri="{FF2B5EF4-FFF2-40B4-BE49-F238E27FC236}">
                <a16:creationId xmlns:a16="http://schemas.microsoft.com/office/drawing/2014/main" xmlns="" id="{2741EF22-907B-0042-9867-8BB375F9FFC7}"/>
              </a:ext>
            </a:extLst>
          </p:cNvPr>
          <p:cNvSpPr/>
          <p:nvPr/>
        </p:nvSpPr>
        <p:spPr>
          <a:xfrm>
            <a:off x="629998" y="1537685"/>
            <a:ext cx="3974086" cy="4467699"/>
          </a:xfrm>
          <a:prstGeom prst="rect">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buFont typeface="Arial" panose="020B0604020202020204" pitchFamily="34" charset="0"/>
              <a:buChar char="•"/>
            </a:pPr>
            <a:r>
              <a:rPr lang="en-US" dirty="0" smtClean="0">
                <a:solidFill>
                  <a:schemeClr val="tx1"/>
                </a:solidFill>
              </a:rPr>
              <a:t>OEM companies </a:t>
            </a:r>
            <a:r>
              <a:rPr lang="en-US" b="1" dirty="0" smtClean="0">
                <a:solidFill>
                  <a:schemeClr val="tx1"/>
                </a:solidFill>
              </a:rPr>
              <a:t>ranked by the CDP </a:t>
            </a:r>
            <a:r>
              <a:rPr lang="en-US" dirty="0" smtClean="0">
                <a:solidFill>
                  <a:schemeClr val="tx1"/>
                </a:solidFill>
              </a:rPr>
              <a:t>(Carbon Disclosure Project), based on a comprehensive set of parameters</a:t>
            </a:r>
          </a:p>
          <a:p>
            <a:pPr marL="171450" indent="-171450">
              <a:buFont typeface="Arial" panose="020B0604020202020204" pitchFamily="34" charset="0"/>
              <a:buChar char="•"/>
            </a:pPr>
            <a:r>
              <a:rPr lang="en-US" b="1" dirty="0" smtClean="0">
                <a:solidFill>
                  <a:schemeClr val="tx1"/>
                </a:solidFill>
              </a:rPr>
              <a:t>25 companies rated A or A- </a:t>
            </a:r>
            <a:r>
              <a:rPr lang="en-US" dirty="0" smtClean="0">
                <a:solidFill>
                  <a:schemeClr val="tx1"/>
                </a:solidFill>
              </a:rPr>
              <a:t>are competition for Fast Cars (rated B)</a:t>
            </a:r>
          </a:p>
          <a:p>
            <a:pPr marL="171450" indent="-171450">
              <a:buFont typeface="Arial" panose="020B0604020202020204" pitchFamily="34" charset="0"/>
              <a:buChar char="•"/>
            </a:pPr>
            <a:r>
              <a:rPr lang="en-US" dirty="0" smtClean="0">
                <a:solidFill>
                  <a:schemeClr val="tx1"/>
                </a:solidFill>
              </a:rPr>
              <a:t>Main competitors based in Asia and Europe</a:t>
            </a:r>
          </a:p>
          <a:p>
            <a:pPr marL="171450" indent="-171450">
              <a:buFont typeface="Arial" panose="020B0604020202020204" pitchFamily="34" charset="0"/>
              <a:buChar char="•"/>
            </a:pPr>
            <a:r>
              <a:rPr lang="en-US" dirty="0" err="1" smtClean="0">
                <a:solidFill>
                  <a:schemeClr val="tx1"/>
                </a:solidFill>
              </a:rPr>
              <a:t>SBTi</a:t>
            </a:r>
            <a:r>
              <a:rPr lang="en-US" dirty="0" smtClean="0">
                <a:solidFill>
                  <a:schemeClr val="tx1"/>
                </a:solidFill>
              </a:rPr>
              <a:t> targets chosen with </a:t>
            </a:r>
            <a:r>
              <a:rPr lang="en-US" b="1" dirty="0" smtClean="0">
                <a:solidFill>
                  <a:schemeClr val="tx1"/>
                </a:solidFill>
              </a:rPr>
              <a:t>baseline years 2018 or 2019</a:t>
            </a:r>
          </a:p>
          <a:p>
            <a:pPr marL="171450" indent="-171450">
              <a:buFont typeface="Arial" panose="020B0604020202020204" pitchFamily="34" charset="0"/>
              <a:buChar char="•"/>
            </a:pPr>
            <a:r>
              <a:rPr lang="en-US" dirty="0" err="1" smtClean="0">
                <a:solidFill>
                  <a:schemeClr val="tx1"/>
                </a:solidFill>
              </a:rPr>
              <a:t>SBTi</a:t>
            </a:r>
            <a:r>
              <a:rPr lang="en-US" dirty="0" smtClean="0">
                <a:solidFill>
                  <a:schemeClr val="tx1"/>
                </a:solidFill>
              </a:rPr>
              <a:t> targets-setting incomplete for many competitors, based on the latest updated data</a:t>
            </a:r>
          </a:p>
        </p:txBody>
      </p:sp>
      <p:graphicFrame>
        <p:nvGraphicFramePr>
          <p:cNvPr id="6" name="Table 5"/>
          <p:cNvGraphicFramePr>
            <a:graphicFrameLocks noGrp="1"/>
          </p:cNvGraphicFramePr>
          <p:nvPr>
            <p:extLst>
              <p:ext uri="{D42A27DB-BD31-4B8C-83A1-F6EECF244321}">
                <p14:modId xmlns:p14="http://schemas.microsoft.com/office/powerpoint/2010/main" val="1507642758"/>
              </p:ext>
            </p:extLst>
          </p:nvPr>
        </p:nvGraphicFramePr>
        <p:xfrm>
          <a:off x="4844715" y="1511448"/>
          <a:ext cx="6256421" cy="5018157"/>
        </p:xfrm>
        <a:graphic>
          <a:graphicData uri="http://schemas.openxmlformats.org/drawingml/2006/table">
            <a:tbl>
              <a:tblPr/>
              <a:tblGrid>
                <a:gridCol w="1871052"/>
                <a:gridCol w="4385369"/>
              </a:tblGrid>
              <a:tr h="403810">
                <a:tc>
                  <a:txBody>
                    <a:bodyPr/>
                    <a:lstStyle/>
                    <a:p>
                      <a:pPr algn="ctr" rtl="0" fontAlgn="ctr"/>
                      <a:r>
                        <a:rPr lang="en-IN" sz="1400" b="1" i="0" u="none" strike="noStrike" dirty="0">
                          <a:solidFill>
                            <a:srgbClr val="000000"/>
                          </a:solidFill>
                          <a:effectLst/>
                          <a:latin typeface="Trebuchet MS"/>
                        </a:rPr>
                        <a:t>Company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1F5E3"/>
                    </a:solidFill>
                  </a:tcPr>
                </a:tc>
                <a:tc>
                  <a:txBody>
                    <a:bodyPr/>
                    <a:lstStyle/>
                    <a:p>
                      <a:pPr algn="ctr" rtl="0" fontAlgn="b"/>
                      <a:r>
                        <a:rPr lang="en-GB" sz="1400" b="1" i="0" u="none" strike="noStrike">
                          <a:solidFill>
                            <a:srgbClr val="000000"/>
                          </a:solidFill>
                          <a:effectLst/>
                          <a:latin typeface="Trebuchet MS"/>
                        </a:rPr>
                        <a:t>Scope 3 Emissions Reduction Target and actions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1F5E3"/>
                    </a:solidFill>
                  </a:tcPr>
                </a:tc>
              </a:tr>
              <a:tr h="865307">
                <a:tc>
                  <a:txBody>
                    <a:bodyPr/>
                    <a:lstStyle/>
                    <a:p>
                      <a:pPr algn="ctr" rtl="0" fontAlgn="ctr"/>
                      <a:r>
                        <a:rPr lang="en-IN" sz="1600" b="1" i="0" u="none" strike="noStrike" dirty="0">
                          <a:solidFill>
                            <a:srgbClr val="404040"/>
                          </a:solidFill>
                          <a:effectLst/>
                          <a:latin typeface="Arial"/>
                        </a:rPr>
                        <a:t>BMW AG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GB" sz="1300" b="0" i="0" u="none" strike="noStrike" dirty="0">
                          <a:solidFill>
                            <a:srgbClr val="000000"/>
                          </a:solidFill>
                          <a:effectLst/>
                          <a:latin typeface="Arial"/>
                        </a:rPr>
                        <a:t>1. 200 million tonnes of CO2 by 2030</a:t>
                      </a:r>
                      <a:br>
                        <a:rPr lang="en-GB" sz="1300" b="0" i="0" u="none" strike="noStrike" dirty="0">
                          <a:solidFill>
                            <a:srgbClr val="000000"/>
                          </a:solidFill>
                          <a:effectLst/>
                          <a:latin typeface="Arial"/>
                        </a:rPr>
                      </a:br>
                      <a:r>
                        <a:rPr lang="en-GB" sz="1300" b="0" i="0" u="none" strike="noStrike" dirty="0">
                          <a:solidFill>
                            <a:srgbClr val="000000"/>
                          </a:solidFill>
                          <a:effectLst/>
                          <a:latin typeface="Arial"/>
                        </a:rPr>
                        <a:t>2. Purchased goods &amp; services; upstream transportation &amp; distribution services: 22% per vehicle sold by 2030 from a 2019 base year.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53742">
                <a:tc>
                  <a:txBody>
                    <a:bodyPr/>
                    <a:lstStyle/>
                    <a:p>
                      <a:pPr algn="ctr" rtl="0" fontAlgn="ctr"/>
                      <a:r>
                        <a:rPr lang="en-IN" sz="1600" b="1" i="0" u="none" strike="noStrike" dirty="0">
                          <a:solidFill>
                            <a:srgbClr val="404040"/>
                          </a:solidFill>
                          <a:effectLst/>
                          <a:latin typeface="Arial"/>
                        </a:rPr>
                        <a:t>Toyota Motor Corporation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GB" sz="1300" b="0" i="0" u="none" strike="noStrike" dirty="0">
                          <a:solidFill>
                            <a:srgbClr val="000000"/>
                          </a:solidFill>
                          <a:effectLst/>
                          <a:latin typeface="Arial"/>
                        </a:rPr>
                        <a:t>1. Passenger light duty vehicles and light commercial vehicles: 33.3% per vehicle km by 2030 from a 2019 base year. </a:t>
                      </a:r>
                      <a:br>
                        <a:rPr lang="en-GB" sz="1300" b="0" i="0" u="none" strike="noStrike" dirty="0">
                          <a:solidFill>
                            <a:srgbClr val="000000"/>
                          </a:solidFill>
                          <a:effectLst/>
                          <a:latin typeface="Arial"/>
                        </a:rPr>
                      </a:br>
                      <a:r>
                        <a:rPr lang="en-GB" sz="1300" b="0" i="0" u="none" strike="noStrike" dirty="0">
                          <a:solidFill>
                            <a:srgbClr val="000000"/>
                          </a:solidFill>
                          <a:effectLst/>
                          <a:latin typeface="Arial"/>
                        </a:rPr>
                        <a:t>2. Use of sold products: Medium and heavy freight trucks 11.6% abatement per vehicle km by 2030 from a 2019 base year*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09668">
                <a:tc>
                  <a:txBody>
                    <a:bodyPr/>
                    <a:lstStyle/>
                    <a:p>
                      <a:pPr algn="ctr" rtl="0" fontAlgn="ctr"/>
                      <a:r>
                        <a:rPr lang="en-IN" sz="1600" b="1" i="0" u="none" strike="noStrike" dirty="0">
                          <a:solidFill>
                            <a:srgbClr val="404040"/>
                          </a:solidFill>
                          <a:effectLst/>
                          <a:latin typeface="Arial"/>
                        </a:rPr>
                        <a:t>General Motors Company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GB" sz="1300" b="0" i="0" u="none" strike="noStrike" dirty="0">
                          <a:solidFill>
                            <a:srgbClr val="000000"/>
                          </a:solidFill>
                          <a:effectLst/>
                          <a:latin typeface="Arial"/>
                        </a:rPr>
                        <a:t>Use of sold products: Light duty vehicles 51% per vehicle </a:t>
                      </a:r>
                      <a:r>
                        <a:rPr lang="en-GB" sz="1300" b="0" i="0" u="none" strike="noStrike" dirty="0" smtClean="0">
                          <a:solidFill>
                            <a:srgbClr val="000000"/>
                          </a:solidFill>
                          <a:effectLst/>
                          <a:latin typeface="Arial"/>
                        </a:rPr>
                        <a:t>km by </a:t>
                      </a:r>
                      <a:r>
                        <a:rPr lang="en-GB" sz="1300" b="0" i="0" u="none" strike="noStrike" dirty="0">
                          <a:solidFill>
                            <a:srgbClr val="000000"/>
                          </a:solidFill>
                          <a:effectLst/>
                          <a:latin typeface="Arial"/>
                        </a:rPr>
                        <a:t>2035 from a 2018 base year.</a:t>
                      </a:r>
                      <a:br>
                        <a:rPr lang="en-GB" sz="1300" b="0" i="0" u="none" strike="noStrike" dirty="0">
                          <a:solidFill>
                            <a:srgbClr val="000000"/>
                          </a:solidFill>
                          <a:effectLst/>
                          <a:latin typeface="Arial"/>
                        </a:rPr>
                      </a:br>
                      <a:r>
                        <a:rPr lang="en-GB" sz="1300" b="0" i="0" u="none" strike="noStrike" dirty="0">
                          <a:solidFill>
                            <a:srgbClr val="000000"/>
                          </a:solidFill>
                          <a:effectLst/>
                          <a:latin typeface="Arial"/>
                        </a:rPr>
                        <a:t> Target boundary includes biogenic emissions and removals from bioenergy feedstocks.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65352">
                <a:tc>
                  <a:txBody>
                    <a:bodyPr/>
                    <a:lstStyle/>
                    <a:p>
                      <a:pPr algn="ctr" rtl="0" fontAlgn="ctr"/>
                      <a:r>
                        <a:rPr lang="en-IN" sz="1600" b="1" i="0" u="none" strike="noStrike" dirty="0">
                          <a:solidFill>
                            <a:srgbClr val="404040"/>
                          </a:solidFill>
                          <a:effectLst/>
                          <a:latin typeface="Arial"/>
                        </a:rPr>
                        <a:t>Ford Motor Company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GB" sz="1300" b="0" i="0" u="none" strike="noStrike" dirty="0">
                          <a:solidFill>
                            <a:srgbClr val="000000"/>
                          </a:solidFill>
                          <a:effectLst/>
                          <a:latin typeface="Arial"/>
                        </a:rPr>
                        <a:t>Use of sold products: 50% per vehicle </a:t>
                      </a:r>
                      <a:r>
                        <a:rPr lang="en-GB" sz="1300" b="0" i="0" u="none" strike="noStrike" dirty="0" smtClean="0">
                          <a:solidFill>
                            <a:srgbClr val="000000"/>
                          </a:solidFill>
                          <a:effectLst/>
                          <a:latin typeface="Arial"/>
                        </a:rPr>
                        <a:t>km by </a:t>
                      </a:r>
                      <a:r>
                        <a:rPr lang="en-GB" sz="1300" b="0" i="0" u="none" strike="noStrike" dirty="0">
                          <a:solidFill>
                            <a:srgbClr val="000000"/>
                          </a:solidFill>
                          <a:effectLst/>
                          <a:latin typeface="Arial"/>
                        </a:rPr>
                        <a:t>2035 from a 2019 base year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65352">
                <a:tc>
                  <a:txBody>
                    <a:bodyPr/>
                    <a:lstStyle/>
                    <a:p>
                      <a:pPr algn="ctr" rtl="0" fontAlgn="ctr"/>
                      <a:r>
                        <a:rPr lang="en-IN" sz="1600" b="1" i="0" u="none" strike="noStrike" dirty="0">
                          <a:solidFill>
                            <a:srgbClr val="404040"/>
                          </a:solidFill>
                          <a:effectLst/>
                          <a:latin typeface="Arial"/>
                        </a:rPr>
                        <a:t>Mahindra &amp; Mahindra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GB" sz="1300" b="0" i="0" u="none" strike="noStrike" dirty="0">
                          <a:solidFill>
                            <a:srgbClr val="000000"/>
                          </a:solidFill>
                          <a:effectLst/>
                          <a:latin typeface="Arial"/>
                        </a:rPr>
                        <a:t>30% per sold product unit by 2033 from a 2018 base year.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65352">
                <a:tc>
                  <a:txBody>
                    <a:bodyPr/>
                    <a:lstStyle/>
                    <a:p>
                      <a:pPr algn="ctr" fontAlgn="ctr"/>
                      <a:r>
                        <a:rPr lang="en-IN" sz="1600" b="1" i="0" u="none" strike="noStrike" dirty="0">
                          <a:solidFill>
                            <a:srgbClr val="404040"/>
                          </a:solidFill>
                          <a:effectLst/>
                          <a:latin typeface="Arial"/>
                        </a:rPr>
                        <a:t>Renault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300" b="0" i="0" u="none" strike="noStrike" dirty="0">
                          <a:solidFill>
                            <a:srgbClr val="000000"/>
                          </a:solidFill>
                          <a:effectLst/>
                          <a:latin typeface="Arial"/>
                        </a:rPr>
                        <a:t>Use of sold products: 41% per vehicle </a:t>
                      </a:r>
                      <a:r>
                        <a:rPr lang="en-GB" sz="1300" b="0" i="0" u="none" strike="noStrike" dirty="0" smtClean="0">
                          <a:solidFill>
                            <a:srgbClr val="000000"/>
                          </a:solidFill>
                          <a:effectLst/>
                          <a:latin typeface="Arial"/>
                        </a:rPr>
                        <a:t>km by </a:t>
                      </a:r>
                      <a:r>
                        <a:rPr lang="en-GB" sz="1300" b="0" i="0" u="none" strike="noStrike" dirty="0">
                          <a:solidFill>
                            <a:srgbClr val="000000"/>
                          </a:solidFill>
                          <a:effectLst/>
                          <a:latin typeface="Arial"/>
                        </a:rPr>
                        <a:t>2030 from a 2010 base-year.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65352">
                <a:tc>
                  <a:txBody>
                    <a:bodyPr/>
                    <a:lstStyle/>
                    <a:p>
                      <a:pPr algn="ctr" fontAlgn="ctr"/>
                      <a:r>
                        <a:rPr lang="en-IN" sz="1600" b="1" i="0" u="none" strike="noStrike" dirty="0">
                          <a:solidFill>
                            <a:srgbClr val="404040"/>
                          </a:solidFill>
                          <a:effectLst/>
                          <a:latin typeface="Arial"/>
                        </a:rPr>
                        <a:t>PACCAR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300" b="0" i="0" u="none" strike="noStrike" dirty="0">
                          <a:solidFill>
                            <a:srgbClr val="000000"/>
                          </a:solidFill>
                          <a:effectLst/>
                          <a:latin typeface="Arial"/>
                        </a:rPr>
                        <a:t>Use of sold products 25% per </a:t>
                      </a:r>
                      <a:r>
                        <a:rPr lang="en-GB" sz="1300" b="0" i="0" u="none" strike="noStrike" dirty="0" err="1">
                          <a:solidFill>
                            <a:srgbClr val="000000"/>
                          </a:solidFill>
                          <a:effectLst/>
                          <a:latin typeface="Arial"/>
                        </a:rPr>
                        <a:t>vkm</a:t>
                      </a:r>
                      <a:r>
                        <a:rPr lang="en-GB" sz="1300" b="0" i="0" u="none" strike="noStrike" dirty="0">
                          <a:solidFill>
                            <a:srgbClr val="000000"/>
                          </a:solidFill>
                          <a:effectLst/>
                          <a:latin typeface="Arial"/>
                        </a:rPr>
                        <a:t> by 2030 from a 2018 base year.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6805926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xmlns="" id="{FBDFD83D-CDF3-49DA-82C8-A1BAAA48815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957"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xmlns="" id="{FBDFD83D-CDF3-49DA-82C8-A1BAAA48815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xmlns="" id="{0B1133C1-B36A-410A-9DDD-4CA43FF70B26}"/>
              </a:ext>
            </a:extLst>
          </p:cNvPr>
          <p:cNvSpPr>
            <a:spLocks noGrp="1"/>
          </p:cNvSpPr>
          <p:nvPr>
            <p:ph type="title"/>
          </p:nvPr>
        </p:nvSpPr>
        <p:spPr>
          <a:xfrm>
            <a:off x="629999" y="525600"/>
            <a:ext cx="10933350" cy="387798"/>
          </a:xfrm>
        </p:spPr>
        <p:txBody>
          <a:bodyPr vert="horz"/>
          <a:lstStyle/>
          <a:p>
            <a:r>
              <a:rPr lang="en-US" sz="2800" dirty="0">
                <a:solidFill>
                  <a:schemeClr val="tx2"/>
                </a:solidFill>
                <a:cs typeface="Arial"/>
              </a:rPr>
              <a:t>Key initiatives for Fast Cars to consider</a:t>
            </a:r>
            <a:endParaRPr lang="en-US" sz="1600" dirty="0">
              <a:solidFill>
                <a:schemeClr val="tx1"/>
              </a:solidFill>
            </a:endParaRPr>
          </a:p>
        </p:txBody>
      </p:sp>
      <p:sp>
        <p:nvSpPr>
          <p:cNvPr id="154" name="NavigationTriangle">
            <a:extLst>
              <a:ext uri="{FF2B5EF4-FFF2-40B4-BE49-F238E27FC236}">
                <a16:creationId xmlns:a16="http://schemas.microsoft.com/office/drawing/2014/main" xmlns="" id="{E42FC740-2430-472A-8E33-BCE16B5D0E4A}"/>
              </a:ext>
            </a:extLst>
          </p:cNvPr>
          <p:cNvSpPr/>
          <p:nvPr/>
        </p:nvSpPr>
        <p:spPr>
          <a:xfrm rot="16200000">
            <a:off x="10854812" y="-58994"/>
            <a:ext cx="1278193" cy="1396180"/>
          </a:xfrm>
          <a:prstGeom prst="triangle">
            <a:avLst>
              <a:gd name="adj" fmla="val 100000"/>
            </a:avLst>
          </a:prstGeom>
          <a:solidFill>
            <a:schemeClr val="tx2"/>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r>
              <a:rPr lang="en-US" sz="1000" dirty="0">
                <a:solidFill>
                  <a:srgbClr val="FFFFFF"/>
                </a:solidFill>
              </a:rPr>
              <a:t> </a:t>
            </a:r>
          </a:p>
        </p:txBody>
      </p:sp>
      <p:sp>
        <p:nvSpPr>
          <p:cNvPr id="9" name="Rectangle 11">
            <a:extLst>
              <a:ext uri="{FF2B5EF4-FFF2-40B4-BE49-F238E27FC236}">
                <a16:creationId xmlns:a16="http://schemas.microsoft.com/office/drawing/2014/main" xmlns="" id="{2CA9B81A-47D2-074B-8797-C36C61CAF104}"/>
              </a:ext>
            </a:extLst>
          </p:cNvPr>
          <p:cNvSpPr>
            <a:spLocks noChangeArrowheads="1"/>
          </p:cNvSpPr>
          <p:nvPr/>
        </p:nvSpPr>
        <p:spPr bwMode="auto">
          <a:xfrm>
            <a:off x="3125788" y="20129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9">
            <a:extLst>
              <a:ext uri="{FF2B5EF4-FFF2-40B4-BE49-F238E27FC236}">
                <a16:creationId xmlns:a16="http://schemas.microsoft.com/office/drawing/2014/main" xmlns="" id="{2741EF22-907B-0042-9867-8BB375F9FFC7}"/>
              </a:ext>
            </a:extLst>
          </p:cNvPr>
          <p:cNvSpPr/>
          <p:nvPr/>
        </p:nvSpPr>
        <p:spPr>
          <a:xfrm>
            <a:off x="629998" y="1537685"/>
            <a:ext cx="10552867" cy="932465"/>
          </a:xfrm>
          <a:prstGeom prst="rect">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buFont typeface="Arial" panose="020B0604020202020204" pitchFamily="34" charset="0"/>
              <a:buChar char="•"/>
            </a:pPr>
            <a:r>
              <a:rPr lang="en-US" sz="1200" dirty="0" smtClean="0">
                <a:solidFill>
                  <a:schemeClr val="tx1"/>
                </a:solidFill>
              </a:rPr>
              <a:t>Fast Cars Scope 3 emissions are driven by end-users. A long-term viable strategy for aligning with Net Zero would involve switching to cleaner fuels and eventually the product itself, from fossil-fuel based vehicles to EVs powered by renewables. </a:t>
            </a:r>
          </a:p>
          <a:p>
            <a:pPr marL="171450" indent="-171450">
              <a:buFont typeface="Arial" panose="020B0604020202020204" pitchFamily="34" charset="0"/>
              <a:buChar char="•"/>
            </a:pPr>
            <a:r>
              <a:rPr lang="en-US" sz="1200" dirty="0" smtClean="0">
                <a:solidFill>
                  <a:schemeClr val="tx1"/>
                </a:solidFill>
              </a:rPr>
              <a:t>Renewab</a:t>
            </a:r>
            <a:r>
              <a:rPr lang="en-US" sz="1200" dirty="0" smtClean="0">
                <a:solidFill>
                  <a:schemeClr val="tx1"/>
                </a:solidFill>
              </a:rPr>
              <a:t>le power-generation technologies have already been matured for serving the market with effective T &amp; D systems.</a:t>
            </a:r>
          </a:p>
        </p:txBody>
      </p:sp>
      <p:graphicFrame>
        <p:nvGraphicFramePr>
          <p:cNvPr id="8" name="Table 7">
            <a:extLst>
              <a:ext uri="{FF2B5EF4-FFF2-40B4-BE49-F238E27FC236}">
                <a16:creationId xmlns:a16="http://schemas.microsoft.com/office/drawing/2014/main" xmlns="" id="{8DA3B135-2A1E-054B-9081-5AB3A91697E4}"/>
              </a:ext>
            </a:extLst>
          </p:cNvPr>
          <p:cNvGraphicFramePr>
            <a:graphicFrameLocks noGrp="1"/>
          </p:cNvGraphicFramePr>
          <p:nvPr>
            <p:extLst>
              <p:ext uri="{D42A27DB-BD31-4B8C-83A1-F6EECF244321}">
                <p14:modId xmlns:p14="http://schemas.microsoft.com/office/powerpoint/2010/main" val="3046364878"/>
              </p:ext>
            </p:extLst>
          </p:nvPr>
        </p:nvGraphicFramePr>
        <p:xfrm>
          <a:off x="629998" y="2804167"/>
          <a:ext cx="10293375" cy="2875523"/>
        </p:xfrm>
        <a:graphic>
          <a:graphicData uri="http://schemas.openxmlformats.org/drawingml/2006/table">
            <a:tbl>
              <a:tblPr>
                <a:tableStyleId>{BC89EF96-8CEA-46FF-86C4-4CE0E7609802}</a:tableStyleId>
              </a:tblPr>
              <a:tblGrid>
                <a:gridCol w="2212056">
                  <a:extLst>
                    <a:ext uri="{9D8B030D-6E8A-4147-A177-3AD203B41FA5}">
                      <a16:colId xmlns:a16="http://schemas.microsoft.com/office/drawing/2014/main" xmlns="" val="2845382286"/>
                    </a:ext>
                  </a:extLst>
                </a:gridCol>
                <a:gridCol w="2934632">
                  <a:extLst>
                    <a:ext uri="{9D8B030D-6E8A-4147-A177-3AD203B41FA5}">
                      <a16:colId xmlns:a16="http://schemas.microsoft.com/office/drawing/2014/main" xmlns="" val="720676032"/>
                    </a:ext>
                  </a:extLst>
                </a:gridCol>
                <a:gridCol w="2721806">
                  <a:extLst>
                    <a:ext uri="{9D8B030D-6E8A-4147-A177-3AD203B41FA5}">
                      <a16:colId xmlns:a16="http://schemas.microsoft.com/office/drawing/2014/main" xmlns="" val="72779959"/>
                    </a:ext>
                  </a:extLst>
                </a:gridCol>
                <a:gridCol w="2424881">
                  <a:extLst>
                    <a:ext uri="{9D8B030D-6E8A-4147-A177-3AD203B41FA5}">
                      <a16:colId xmlns:a16="http://schemas.microsoft.com/office/drawing/2014/main" xmlns="" val="1413901804"/>
                    </a:ext>
                  </a:extLst>
                </a:gridCol>
              </a:tblGrid>
              <a:tr h="532157">
                <a:tc>
                  <a:txBody>
                    <a:bodyPr/>
                    <a:lstStyle/>
                    <a:p>
                      <a:pPr marL="0" algn="ctr" defTabSz="914400" rtl="0" eaLnBrk="1" fontAlgn="t" latinLnBrk="0" hangingPunct="1">
                        <a:spcBef>
                          <a:spcPts val="0"/>
                        </a:spcBef>
                        <a:spcAft>
                          <a:spcPts val="0"/>
                        </a:spcAft>
                      </a:pPr>
                      <a:r>
                        <a:rPr lang="en-AU" sz="1000" b="1" u="none" strike="noStrike" kern="1200" dirty="0">
                          <a:solidFill>
                            <a:srgbClr val="000000"/>
                          </a:solidFill>
                          <a:effectLst/>
                          <a:latin typeface="+mn-lt"/>
                          <a:ea typeface="+mn-ea"/>
                          <a:cs typeface="+mn-cs"/>
                        </a:rPr>
                        <a:t>Initiative</a:t>
                      </a:r>
                    </a:p>
                  </a:txBody>
                  <a:tcPr marL="63500" marR="63500" marT="63500" marB="63500" anchor="ctr">
                    <a:solidFill>
                      <a:schemeClr val="tx2">
                        <a:lumMod val="20000"/>
                        <a:lumOff val="80000"/>
                      </a:schemeClr>
                    </a:solidFill>
                  </a:tcPr>
                </a:tc>
                <a:tc>
                  <a:txBody>
                    <a:bodyPr/>
                    <a:lstStyle/>
                    <a:p>
                      <a:pPr algn="ctr" rtl="0" fontAlgn="t">
                        <a:spcBef>
                          <a:spcPts val="0"/>
                        </a:spcBef>
                        <a:spcAft>
                          <a:spcPts val="0"/>
                        </a:spcAft>
                      </a:pPr>
                      <a:r>
                        <a:rPr lang="en-AU" sz="1000" b="1" u="none" strike="noStrike" kern="1200" dirty="0">
                          <a:solidFill>
                            <a:srgbClr val="000000"/>
                          </a:solidFill>
                          <a:effectLst/>
                          <a:latin typeface="+mn-lt"/>
                          <a:ea typeface="+mn-ea"/>
                          <a:cs typeface="+mn-cs"/>
                        </a:rPr>
                        <a:t>Initiative 1:</a:t>
                      </a:r>
                      <a:r>
                        <a:rPr lang="en-AU" sz="1000" b="1" u="none" strike="noStrike" kern="1200" dirty="0">
                          <a:solidFill>
                            <a:srgbClr val="000000"/>
                          </a:solidFill>
                          <a:effectLst/>
                          <a:highlight>
                            <a:srgbClr val="FFFF00"/>
                          </a:highlight>
                          <a:latin typeface="+mn-lt"/>
                          <a:ea typeface="+mn-ea"/>
                          <a:cs typeface="+mn-cs"/>
                        </a:rPr>
                        <a:t> [insert]</a:t>
                      </a:r>
                    </a:p>
                  </a:txBody>
                  <a:tcPr marL="63500" marR="63500" marT="63500" marB="63500" anchor="ctr">
                    <a:solidFill>
                      <a:schemeClr val="tx2">
                        <a:lumMod val="20000"/>
                        <a:lumOff val="80000"/>
                      </a:schemeClr>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AU" sz="1000" b="1" u="none" strike="noStrike" kern="1200" noProof="0" dirty="0">
                          <a:solidFill>
                            <a:srgbClr val="000000"/>
                          </a:solidFill>
                          <a:effectLst/>
                          <a:latin typeface="+mn-lt"/>
                          <a:ea typeface="+mn-ea"/>
                          <a:cs typeface="+mn-cs"/>
                        </a:rPr>
                        <a:t>Initiative 2: </a:t>
                      </a:r>
                      <a:r>
                        <a:rPr lang="en-AU" sz="1000" b="1" u="none" strike="noStrike" kern="1200" noProof="0" dirty="0">
                          <a:solidFill>
                            <a:srgbClr val="000000"/>
                          </a:solidFill>
                          <a:effectLst/>
                          <a:highlight>
                            <a:srgbClr val="FFFF00"/>
                          </a:highlight>
                          <a:latin typeface="+mn-lt"/>
                          <a:ea typeface="+mn-ea"/>
                          <a:cs typeface="+mn-cs"/>
                        </a:rPr>
                        <a:t>[insert]</a:t>
                      </a:r>
                    </a:p>
                  </a:txBody>
                  <a:tcPr marL="63500" marR="63500" marT="63500" marB="63500" anchor="ctr">
                    <a:solidFill>
                      <a:schemeClr val="tx2">
                        <a:lumMod val="20000"/>
                        <a:lumOff val="80000"/>
                      </a:schemeClr>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AU" sz="1000" b="1" u="none" strike="noStrike" kern="1200" noProof="0" dirty="0">
                          <a:solidFill>
                            <a:srgbClr val="000000"/>
                          </a:solidFill>
                          <a:effectLst/>
                          <a:latin typeface="+mn-lt"/>
                          <a:ea typeface="+mn-ea"/>
                          <a:cs typeface="+mn-cs"/>
                        </a:rPr>
                        <a:t>Initiative 3: </a:t>
                      </a:r>
                      <a:r>
                        <a:rPr lang="en-AU" sz="1000" b="1" u="none" strike="noStrike" kern="1200" noProof="0" dirty="0">
                          <a:solidFill>
                            <a:srgbClr val="000000"/>
                          </a:solidFill>
                          <a:effectLst/>
                          <a:highlight>
                            <a:srgbClr val="FFFF00"/>
                          </a:highlight>
                          <a:latin typeface="+mn-lt"/>
                          <a:ea typeface="+mn-ea"/>
                          <a:cs typeface="+mn-cs"/>
                        </a:rPr>
                        <a:t>[insert]</a:t>
                      </a:r>
                    </a:p>
                  </a:txBody>
                  <a:tcPr marL="63500" marR="63500" marT="63500" marB="63500" anchor="ctr">
                    <a:solidFill>
                      <a:schemeClr val="tx2">
                        <a:lumMod val="20000"/>
                        <a:lumOff val="80000"/>
                      </a:schemeClr>
                    </a:solidFill>
                  </a:tcPr>
                </a:tc>
                <a:extLst>
                  <a:ext uri="{0D108BD9-81ED-4DB2-BD59-A6C34878D82A}">
                    <a16:rowId xmlns:a16="http://schemas.microsoft.com/office/drawing/2014/main" xmlns="" val="3973932371"/>
                  </a:ext>
                </a:extLst>
              </a:tr>
              <a:tr h="2343366">
                <a:tc>
                  <a:txBody>
                    <a:bodyPr/>
                    <a:lstStyle/>
                    <a:p>
                      <a:pPr marL="0" algn="ctr" defTabSz="914400" rtl="0" eaLnBrk="1" fontAlgn="t" latinLnBrk="0" hangingPunct="1">
                        <a:spcBef>
                          <a:spcPts val="0"/>
                        </a:spcBef>
                        <a:spcAft>
                          <a:spcPts val="0"/>
                        </a:spcAft>
                      </a:pPr>
                      <a:r>
                        <a:rPr lang="en-AU" sz="1000" b="1" u="none" strike="noStrike" kern="1200" dirty="0">
                          <a:solidFill>
                            <a:srgbClr val="000000"/>
                          </a:solidFill>
                          <a:effectLst/>
                          <a:latin typeface="+mn-lt"/>
                          <a:ea typeface="+mn-ea"/>
                          <a:cs typeface="+mn-cs"/>
                        </a:rPr>
                        <a:t>Description and rationale </a:t>
                      </a:r>
                    </a:p>
                  </a:txBody>
                  <a:tcPr marL="63500" marR="63500" marT="63500" marB="63500">
                    <a:solidFill>
                      <a:schemeClr val="tx2">
                        <a:lumMod val="20000"/>
                        <a:lumOff val="80000"/>
                      </a:schemeClr>
                    </a:solidFill>
                  </a:tcPr>
                </a:tc>
                <a:tc>
                  <a:txBody>
                    <a:bodyPr/>
                    <a:lstStyle/>
                    <a:p>
                      <a:pPr rtl="0" fontAlgn="t">
                        <a:spcBef>
                          <a:spcPts val="0"/>
                        </a:spcBef>
                        <a:spcAft>
                          <a:spcPts val="0"/>
                        </a:spcAft>
                      </a:pPr>
                      <a:endParaRPr lang="en-AU" dirty="0">
                        <a:effectLst/>
                      </a:endParaRPr>
                    </a:p>
                  </a:txBody>
                  <a:tcPr marL="63500" marR="63500" marT="63500" marB="63500"/>
                </a:tc>
                <a:tc>
                  <a:txBody>
                    <a:bodyPr/>
                    <a:lstStyle/>
                    <a:p>
                      <a:pPr rtl="0" fontAlgn="t">
                        <a:spcBef>
                          <a:spcPts val="0"/>
                        </a:spcBef>
                        <a:spcAft>
                          <a:spcPts val="0"/>
                        </a:spcAft>
                      </a:pPr>
                      <a:endParaRPr lang="en-AU" dirty="0">
                        <a:effectLst/>
                      </a:endParaRPr>
                    </a:p>
                  </a:txBody>
                  <a:tcPr marL="63500" marR="63500" marT="63500" marB="63500"/>
                </a:tc>
                <a:tc>
                  <a:txBody>
                    <a:bodyPr/>
                    <a:lstStyle/>
                    <a:p>
                      <a:pPr rtl="0" fontAlgn="t">
                        <a:spcBef>
                          <a:spcPts val="0"/>
                        </a:spcBef>
                        <a:spcAft>
                          <a:spcPts val="0"/>
                        </a:spcAft>
                      </a:pPr>
                      <a:endParaRPr lang="en-AU" dirty="0">
                        <a:effectLst/>
                      </a:endParaRPr>
                    </a:p>
                  </a:txBody>
                  <a:tcPr marL="63500" marR="63500" marT="63500" marB="63500"/>
                </a:tc>
                <a:extLst>
                  <a:ext uri="{0D108BD9-81ED-4DB2-BD59-A6C34878D82A}">
                    <a16:rowId xmlns:a16="http://schemas.microsoft.com/office/drawing/2014/main" xmlns="" val="721871659"/>
                  </a:ext>
                </a:extLst>
              </a:tr>
            </a:tbl>
          </a:graphicData>
        </a:graphic>
      </p:graphicFrame>
    </p:spTree>
    <p:extLst>
      <p:ext uri="{BB962C8B-B14F-4D97-AF65-F5344CB8AC3E}">
        <p14:creationId xmlns:p14="http://schemas.microsoft.com/office/powerpoint/2010/main" val="8328967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EE4P_STYLE_ID" val="39dcc26a-7131-49f4-a9eb-1c0521500c03"/>
  <p:tag name="THINKCELLPRESENTATIONDONOTDELETE" val="&lt;?xml version=&quot;1.0&quot; encoding=&quot;UTF-16&quot; standalone=&quot;yes&quot;?&gt;&lt;root reqver=&quot;23045&quot;&gt;&lt;version val=&quot;24188&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EE4P_MASTERWIZARD_DRAFT" val="0"/>
  <p:tag name="EE4P_LANGUAGE_ID" val="1033"/>
  <p:tag name="EE4P_MASTERWIZARD_MARGINS"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100.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k0gDn1l7TlyrFhv1Bb7CDw"/>
</p:tagLst>
</file>

<file path=ppt/tags/tag103.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104.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109.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1.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k0gDn1l7TlyrFhv1Bb7CDw"/>
</p:tagLst>
</file>

<file path=ppt/tags/tag16.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17.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22.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38.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45.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k0gDn1l7TlyrFhv1Bb7CDw"/>
</p:tagLst>
</file>

<file path=ppt/tags/tag48.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49.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5.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54.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72.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93.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heme/theme1.xml><?xml version="1.0" encoding="utf-8"?>
<a:theme xmlns:a="http://schemas.openxmlformats.org/drawingml/2006/main" name="BCG Grid 16:9">
  <a:themeElements>
    <a:clrScheme name="The Boston Consulting Group">
      <a:dk1>
        <a:srgbClr val="575757"/>
      </a:dk1>
      <a:lt1>
        <a:sysClr val="window" lastClr="FFFFFF"/>
      </a:lt1>
      <a:dk2>
        <a:srgbClr val="29BA74"/>
      </a:dk2>
      <a:lt2>
        <a:srgbClr val="F2F2F2"/>
      </a:lt2>
      <a:accent1>
        <a:srgbClr val="03522D"/>
      </a:accent1>
      <a:accent2>
        <a:srgbClr val="197A56"/>
      </a:accent2>
      <a:accent3>
        <a:srgbClr val="D4DF33"/>
      </a:accent3>
      <a:accent4>
        <a:srgbClr val="3EAD92"/>
      </a:accent4>
      <a:accent5>
        <a:srgbClr val="6E6F73"/>
      </a:accent5>
      <a:accent6>
        <a:srgbClr val="295E7E"/>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9BA74"/>
        </a:solidFill>
        <a:ln w="9525" cap="rnd" cmpd="sng" algn="ctr">
          <a:solidFill>
            <a:srgbClr val="29BA74"/>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xmlns="" name="Blank_16x9.potx" id="{F1417891-ADEE-4A5A-84BF-A61365689D8D}" vid="{7D249777-7FCF-437A-B862-D77B0EF45DB4}"/>
    </a:ext>
  </a:extLst>
</a:theme>
</file>

<file path=ppt/theme/theme2.xml><?xml version="1.0" encoding="utf-8"?>
<a:theme xmlns:a="http://schemas.openxmlformats.org/drawingml/2006/main" name="1_BCG Grid 16:9">
  <a:themeElements>
    <a:clrScheme name="The Boston Consulting Group">
      <a:dk1>
        <a:srgbClr val="575757"/>
      </a:dk1>
      <a:lt1>
        <a:sysClr val="window" lastClr="FFFFFF"/>
      </a:lt1>
      <a:dk2>
        <a:srgbClr val="29BA74"/>
      </a:dk2>
      <a:lt2>
        <a:srgbClr val="F2F2F2"/>
      </a:lt2>
      <a:accent1>
        <a:srgbClr val="03522D"/>
      </a:accent1>
      <a:accent2>
        <a:srgbClr val="197A56"/>
      </a:accent2>
      <a:accent3>
        <a:srgbClr val="D4DF33"/>
      </a:accent3>
      <a:accent4>
        <a:srgbClr val="3EAD92"/>
      </a:accent4>
      <a:accent5>
        <a:srgbClr val="6E6F73"/>
      </a:accent5>
      <a:accent6>
        <a:srgbClr val="295E7E"/>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9BA74"/>
        </a:solidFill>
        <a:ln w="9525" cap="rnd" cmpd="sng" algn="ctr">
          <a:solidFill>
            <a:srgbClr val="29BA74"/>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xmlns="" name="Blank_16x9.potx" id="{F1417891-ADEE-4A5A-84BF-A61365689D8D}" vid="{7D249777-7FCF-437A-B862-D77B0EF45DB4}"/>
    </a:ext>
  </a:extLst>
</a:theme>
</file>

<file path=ppt/theme/theme3.xml><?xml version="1.0" encoding="utf-8"?>
<a:theme xmlns:a="http://schemas.openxmlformats.org/drawingml/2006/main" name="2_BCG Grid 16:9">
  <a:themeElements>
    <a:clrScheme name="The Boston Consulting Group">
      <a:dk1>
        <a:srgbClr val="575757"/>
      </a:dk1>
      <a:lt1>
        <a:sysClr val="window" lastClr="FFFFFF"/>
      </a:lt1>
      <a:dk2>
        <a:srgbClr val="29BA74"/>
      </a:dk2>
      <a:lt2>
        <a:srgbClr val="F2F2F2"/>
      </a:lt2>
      <a:accent1>
        <a:srgbClr val="03522D"/>
      </a:accent1>
      <a:accent2>
        <a:srgbClr val="197A56"/>
      </a:accent2>
      <a:accent3>
        <a:srgbClr val="D4DF33"/>
      </a:accent3>
      <a:accent4>
        <a:srgbClr val="3EAD92"/>
      </a:accent4>
      <a:accent5>
        <a:srgbClr val="6E6F73"/>
      </a:accent5>
      <a:accent6>
        <a:srgbClr val="295E7E"/>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9BA74"/>
        </a:solidFill>
        <a:ln w="9525" cap="rnd" cmpd="sng" algn="ctr">
          <a:solidFill>
            <a:srgbClr val="29BA74"/>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xmlns="" name="Blank_16x9.potx" id="{F1417891-ADEE-4A5A-84BF-A61365689D8D}" vid="{7D249777-7FCF-437A-B862-D77B0EF45DB4}"/>
    </a:ext>
  </a:extLst>
</a:theme>
</file>

<file path=ppt/theme/theme4.xml><?xml version="1.0" encoding="utf-8"?>
<a:theme xmlns:a="http://schemas.openxmlformats.org/drawingml/2006/main" name="3_BCG Grid 16:9">
  <a:themeElements>
    <a:clrScheme name="The Boston Consulting Group">
      <a:dk1>
        <a:srgbClr val="575757"/>
      </a:dk1>
      <a:lt1>
        <a:sysClr val="window" lastClr="FFFFFF"/>
      </a:lt1>
      <a:dk2>
        <a:srgbClr val="29BA74"/>
      </a:dk2>
      <a:lt2>
        <a:srgbClr val="F2F2F2"/>
      </a:lt2>
      <a:accent1>
        <a:srgbClr val="03522D"/>
      </a:accent1>
      <a:accent2>
        <a:srgbClr val="197A56"/>
      </a:accent2>
      <a:accent3>
        <a:srgbClr val="D4DF33"/>
      </a:accent3>
      <a:accent4>
        <a:srgbClr val="3EAD92"/>
      </a:accent4>
      <a:accent5>
        <a:srgbClr val="6E6F73"/>
      </a:accent5>
      <a:accent6>
        <a:srgbClr val="295E7E"/>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9BA74"/>
        </a:solidFill>
        <a:ln w="9525" cap="rnd" cmpd="sng" algn="ctr">
          <a:solidFill>
            <a:srgbClr val="29BA74"/>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xmlns="" name="Blank_16x9.potx" id="{F1417891-ADEE-4A5A-84BF-A61365689D8D}" vid="{7D249777-7FCF-437A-B862-D77B0EF45DB4}"/>
    </a:ext>
  </a:extLst>
</a:theme>
</file>

<file path=ppt/theme/theme5.xml><?xml version="1.0" encoding="utf-8"?>
<a:theme xmlns:a="http://schemas.openxmlformats.org/drawingml/2006/main" name="Office Theme">
  <a:themeElements>
    <a:clrScheme name="BCG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E3558"/>
      </a:hlink>
      <a:folHlink>
        <a:srgbClr val="670F31"/>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xml><?xml version="1.0" encoding="utf-8"?>
<a:theme xmlns:a="http://schemas.openxmlformats.org/drawingml/2006/main" name="Office Theme">
  <a:themeElements>
    <a:clrScheme name="BCG Colors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FC77E"/>
      </a:hlink>
      <a:folHlink>
        <a:srgbClr val="03522D"/>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259</TotalTime>
  <Words>443</Words>
  <Application>Microsoft Office PowerPoint</Application>
  <PresentationFormat>Custom</PresentationFormat>
  <Paragraphs>76</Paragraphs>
  <Slides>3</Slides>
  <Notes>3</Notes>
  <HiddenSlides>0</HiddenSlides>
  <MMClips>0</MMClips>
  <ScaleCrop>false</ScaleCrop>
  <HeadingPairs>
    <vt:vector size="8" baseType="variant">
      <vt:variant>
        <vt:lpstr>Theme</vt:lpstr>
      </vt:variant>
      <vt:variant>
        <vt:i4>4</vt:i4>
      </vt:variant>
      <vt:variant>
        <vt:lpstr>Embedded OLE Servers</vt:lpstr>
      </vt:variant>
      <vt:variant>
        <vt:i4>1</vt:i4>
      </vt:variant>
      <vt:variant>
        <vt:lpstr>Slide Titles</vt:lpstr>
      </vt:variant>
      <vt:variant>
        <vt:i4>3</vt:i4>
      </vt:variant>
      <vt:variant>
        <vt:lpstr>Custom Shows</vt:lpstr>
      </vt:variant>
      <vt:variant>
        <vt:i4>1</vt:i4>
      </vt:variant>
    </vt:vector>
  </HeadingPairs>
  <TitlesOfParts>
    <vt:vector size="9" baseType="lpstr">
      <vt:lpstr>BCG Grid 16:9</vt:lpstr>
      <vt:lpstr>1_BCG Grid 16:9</vt:lpstr>
      <vt:lpstr>2_BCG Grid 16:9</vt:lpstr>
      <vt:lpstr>3_BCG Grid 16:9</vt:lpstr>
      <vt:lpstr>think-cell Slide</vt:lpstr>
      <vt:lpstr>Summary of Upstream / Downstream Emissions </vt:lpstr>
      <vt:lpstr>Competitor Analysis </vt:lpstr>
      <vt:lpstr>Key initiatives for Fast Cars to consider</vt:lpstr>
      <vt:lpstr>Format Guide Workshop</vt:lpstr>
    </vt:vector>
  </TitlesOfParts>
  <Manager/>
  <Company>The Boston Consulting Group</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The Boston Consulting Group</dc:creator>
  <cp:keywords/>
  <dc:description/>
  <cp:lastModifiedBy>Windows User</cp:lastModifiedBy>
  <cp:revision>688</cp:revision>
  <cp:lastPrinted>1999-12-31T18:30:00Z</cp:lastPrinted>
  <dcterms:created xsi:type="dcterms:W3CDTF">2021-08-26T07:32:41Z</dcterms:created>
  <dcterms:modified xsi:type="dcterms:W3CDTF">2024-01-20T02:48:35Z</dcterms:modified>
  <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Format Name">
    <vt:lpwstr>Grid Format</vt:lpwstr>
  </property>
  <property fmtid="{D5CDD505-2E9C-101B-9397-08002B2CF9AE}" pid="3" name="NXPowerLiteLastOptimized">
    <vt:lpwstr>488649</vt:lpwstr>
  </property>
  <property fmtid="{D5CDD505-2E9C-101B-9397-08002B2CF9AE}" pid="4" name="NXPowerLiteSettings">
    <vt:lpwstr>87000AA0054001</vt:lpwstr>
  </property>
  <property fmtid="{D5CDD505-2E9C-101B-9397-08002B2CF9AE}" pid="5" name="NXPowerLiteVersion">
    <vt:lpwstr>D7.1.8</vt:lpwstr>
  </property>
  <property fmtid="{D5CDD505-2E9C-101B-9397-08002B2CF9AE}" pid="6" name="Template Name">
    <vt:lpwstr>16x9</vt:lpwstr>
  </property>
  <property fmtid="{D5CDD505-2E9C-101B-9397-08002B2CF9AE}" pid="7" name="MSIP_Label_b0d5c4f4-7a29-4385-b7a5-afbe2154ae6f_Enabled">
    <vt:lpwstr>true</vt:lpwstr>
  </property>
  <property fmtid="{D5CDD505-2E9C-101B-9397-08002B2CF9AE}" pid="8" name="MSIP_Label_b0d5c4f4-7a29-4385-b7a5-afbe2154ae6f_SetDate">
    <vt:lpwstr>2021-08-30T10:02:46Z</vt:lpwstr>
  </property>
  <property fmtid="{D5CDD505-2E9C-101B-9397-08002B2CF9AE}" pid="9" name="MSIP_Label_b0d5c4f4-7a29-4385-b7a5-afbe2154ae6f_Method">
    <vt:lpwstr>Standard</vt:lpwstr>
  </property>
  <property fmtid="{D5CDD505-2E9C-101B-9397-08002B2CF9AE}" pid="10" name="MSIP_Label_b0d5c4f4-7a29-4385-b7a5-afbe2154ae6f_Name">
    <vt:lpwstr>Confidential</vt:lpwstr>
  </property>
  <property fmtid="{D5CDD505-2E9C-101B-9397-08002B2CF9AE}" pid="11" name="MSIP_Label_b0d5c4f4-7a29-4385-b7a5-afbe2154ae6f_SiteId">
    <vt:lpwstr>2dfb2f0b-4d21-4268-9559-72926144c918</vt:lpwstr>
  </property>
  <property fmtid="{D5CDD505-2E9C-101B-9397-08002B2CF9AE}" pid="12" name="MSIP_Label_b0d5c4f4-7a29-4385-b7a5-afbe2154ae6f_ActionId">
    <vt:lpwstr>62ba9f71-cee2-47f7-93eb-53d0f7779567</vt:lpwstr>
  </property>
  <property fmtid="{D5CDD505-2E9C-101B-9397-08002B2CF9AE}" pid="13" name="MSIP_Label_b0d5c4f4-7a29-4385-b7a5-afbe2154ae6f_ContentBits">
    <vt:lpwstr>0</vt:lpwstr>
  </property>
  <property fmtid="{D5CDD505-2E9C-101B-9397-08002B2CF9AE}" pid="14" name="bcgClassification">
    <vt:lpwstr>bcgConfidential</vt:lpwstr>
  </property>
</Properties>
</file>